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1" r:id="rId2"/>
    <p:sldId id="339" r:id="rId3"/>
    <p:sldId id="340" r:id="rId4"/>
    <p:sldId id="343" r:id="rId5"/>
    <p:sldId id="342" r:id="rId6"/>
    <p:sldId id="316" r:id="rId7"/>
    <p:sldId id="344" r:id="rId8"/>
    <p:sldId id="317" r:id="rId9"/>
    <p:sldId id="345" r:id="rId10"/>
    <p:sldId id="318" r:id="rId11"/>
    <p:sldId id="346" r:id="rId12"/>
    <p:sldId id="322" r:id="rId13"/>
    <p:sldId id="323" r:id="rId14"/>
    <p:sldId id="324" r:id="rId15"/>
    <p:sldId id="325" r:id="rId16"/>
    <p:sldId id="347" r:id="rId17"/>
    <p:sldId id="326" r:id="rId18"/>
    <p:sldId id="327" r:id="rId19"/>
    <p:sldId id="328" r:id="rId20"/>
    <p:sldId id="336" r:id="rId21"/>
    <p:sldId id="333" r:id="rId22"/>
    <p:sldId id="334" r:id="rId23"/>
    <p:sldId id="3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4545"/>
    <a:srgbClr val="C45454"/>
    <a:srgbClr val="A00C0C"/>
    <a:srgbClr val="006600"/>
    <a:srgbClr val="C40F0F"/>
    <a:srgbClr val="E8F0D8"/>
    <a:srgbClr val="CCFFFF"/>
    <a:srgbClr val="E2FEB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60"/>
  </p:normalViewPr>
  <p:slideViewPr>
    <p:cSldViewPr snapToGrid="0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F315-4E1D-41BF-9C2D-B3E560A8B98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580B-ED85-46A6-B8C1-5716362C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16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16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16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16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51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95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901849" y="2092350"/>
            <a:ext cx="28638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7426049" y="-1330049"/>
            <a:ext cx="344860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2565400" y="2212734"/>
            <a:ext cx="70612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914400" y="3888338"/>
            <a:ext cx="103632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8216900" y="2838267"/>
            <a:ext cx="3975099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804232" y="-829633"/>
            <a:ext cx="2823832" cy="445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1" y="3852832"/>
            <a:ext cx="2971799" cy="3005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81101" y="5265467"/>
            <a:ext cx="98299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6" y="-582916"/>
            <a:ext cx="1971064" cy="311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7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769216" y="-1758150"/>
            <a:ext cx="154940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422399" y="-1447799"/>
            <a:ext cx="2476500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3553267" y="3299267"/>
            <a:ext cx="1897765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962900" y="3657534"/>
            <a:ext cx="4229099" cy="320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8506200" y="-1031500"/>
            <a:ext cx="266700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612899"/>
            <a:ext cx="3381965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064067" y="1968500"/>
            <a:ext cx="2127933" cy="488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52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8216901" y="2838267"/>
            <a:ext cx="3975099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804232" y="-829633"/>
            <a:ext cx="2823832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2184225" y="1461062"/>
            <a:ext cx="7823715" cy="393588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5" name="Shape 35"/>
          <p:cNvSpPr/>
          <p:nvPr/>
        </p:nvSpPr>
        <p:spPr>
          <a:xfrm>
            <a:off x="5702002" y="4938467"/>
            <a:ext cx="787999" cy="787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667200" y="1552136"/>
            <a:ext cx="4857600" cy="375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4791200" y="4997699"/>
            <a:ext cx="2609600" cy="4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12699" y="3466167"/>
            <a:ext cx="4184267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8708902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58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438524-7A5A-409C-BC26-72A11B2128E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8BB4F7-8BB7-4596-8991-D6EE0699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1F23E0-9E46-4CA9-8324-684F9798C06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750388-8F98-4A9B-9463-F464249B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1F23E0-9E46-4CA9-8324-684F9798C06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750388-8F98-4A9B-9463-F464249B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4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5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5" y="1392237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71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8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6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50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06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68801" y="2829933"/>
            <a:ext cx="88543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0257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70" r:id="rId3"/>
    <p:sldLayoutId id="2147483702" r:id="rId4"/>
    <p:sldLayoutId id="2147483707" r:id="rId5"/>
    <p:sldLayoutId id="2147483708" r:id="rId6"/>
    <p:sldLayoutId id="2147483709" r:id="rId7"/>
    <p:sldLayoutId id="214748371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195386" y="99647"/>
            <a:ext cx="1930400" cy="2000250"/>
            <a:chOff x="240" y="132"/>
            <a:chExt cx="2352" cy="2412"/>
          </a:xfrm>
        </p:grpSpPr>
        <p:sp>
          <p:nvSpPr>
            <p:cNvPr id="3086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Group 17"/>
          <p:cNvGrpSpPr>
            <a:grpSpLocks/>
          </p:cNvGrpSpPr>
          <p:nvPr/>
        </p:nvGrpSpPr>
        <p:grpSpPr bwMode="auto">
          <a:xfrm rot="5400000">
            <a:off x="10049607" y="-419100"/>
            <a:ext cx="1600200" cy="2684586"/>
            <a:chOff x="240" y="132"/>
            <a:chExt cx="2352" cy="2412"/>
          </a:xfrm>
        </p:grpSpPr>
        <p:sp>
          <p:nvSpPr>
            <p:cNvPr id="3079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5" name="Picture 25" descr="tuy l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791200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 descr="tuy l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5848350"/>
            <a:ext cx="1930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9755" y="4111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ỦY BAN NHÂN DÂN HUYỆN HÓC MÔN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TIỂU HỌC TÂN XUÂN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710" y="2101078"/>
            <a:ext cx="825251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 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0455" y="5453284"/>
            <a:ext cx="3062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5"/>
    </mc:Choice>
    <mc:Fallback xmlns="">
      <p:transition spd="slow" advTm="30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53AF1-B8EF-428C-B943-D7369730F7FB}"/>
              </a:ext>
            </a:extLst>
          </p:cNvPr>
          <p:cNvSpPr txBox="1"/>
          <p:nvPr/>
        </p:nvSpPr>
        <p:spPr>
          <a:xfrm>
            <a:off x="5205858" y="1882560"/>
            <a:ext cx="160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 im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71E3A7-CAE3-43CE-B0F1-4ABD611726FC}"/>
              </a:ext>
            </a:extLst>
          </p:cNvPr>
          <p:cNvSpPr txBox="1"/>
          <p:nvPr/>
        </p:nvSpPr>
        <p:spPr>
          <a:xfrm>
            <a:off x="5101886" y="2386621"/>
            <a:ext cx="108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ADD344-9B9A-4B23-9E2B-595653F5E1EF}"/>
              </a:ext>
            </a:extLst>
          </p:cNvPr>
          <p:cNvSpPr txBox="1"/>
          <p:nvPr/>
        </p:nvSpPr>
        <p:spPr>
          <a:xfrm>
            <a:off x="3080634" y="1894971"/>
            <a:ext cx="166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cheo leo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4DE087-387D-450B-A0A4-B1A66A9193FB}"/>
              </a:ext>
            </a:extLst>
          </p:cNvPr>
          <p:cNvSpPr txBox="1"/>
          <p:nvPr/>
        </p:nvSpPr>
        <p:spPr>
          <a:xfrm>
            <a:off x="3514793" y="1391611"/>
            <a:ext cx="266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chầm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="" xmlns:a16="http://schemas.microsoft.com/office/drawing/2014/main" id="{C263BDF6-5943-4A0B-B873-69FCD960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63" y="1402489"/>
            <a:ext cx="7391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chầm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Bể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cheo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02DACC3A-E7B6-44D6-8C4C-61FCEB47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91" y="3487666"/>
            <a:ext cx="1924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8249" y="93786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2785" y="574434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5720862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79" y="573258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01602" y="87924"/>
            <a:ext cx="1930400" cy="2000250"/>
            <a:chOff x="240" y="132"/>
            <a:chExt cx="2352" cy="2412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 rot="5400000">
            <a:off x="9979269" y="-454269"/>
            <a:ext cx="1600200" cy="2684586"/>
            <a:chOff x="240" y="132"/>
            <a:chExt cx="2352" cy="2412"/>
          </a:xfrm>
        </p:grpSpPr>
        <p:sp>
          <p:nvSpPr>
            <p:cNvPr id="24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0" y="658250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05191"/>
      </p:ext>
    </p:extLst>
  </p:cSld>
  <p:clrMapOvr>
    <a:masterClrMapping/>
  </p:clrMapOvr>
  <p:transition spd="slow" advTm="418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6758 2.22222E-6 C -0.09779 2.22222E-6 -0.13503 0.10671 -0.13503 0.19398 L -0.13503 0.38819 " pathEditMode="relative" rAng="0" ptsTypes="AAAA">
                                      <p:cBhvr>
                                        <p:cTn id="20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0638 3.33333E-6 C 0.09258 3.33333E-6 0.12812 0.08819 0.12812 0.16064 L 0.12812 0.32245 " pathEditMode="relative" rAng="0" ptsTypes="AAAA">
                                      <p:cBhvr>
                                        <p:cTn id="24" dur="3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01198 -4.44444E-6 C -0.01745 -4.44444E-6 -0.02383 0.11875 -0.02383 0.21551 L -0.02383 0.43125 " pathEditMode="relative" rAng="0" ptsTypes="AAAA">
                                      <p:cBhvr>
                                        <p:cTn id="28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0898 1.48148E-6 C -0.15768 1.48148E-6 -0.21771 0.10023 -0.21771 0.18217 L -0.21771 0.36458 " pathEditMode="relative" rAng="0" ptsTypes="AAAA">
                                      <p:cBhvr>
                                        <p:cTn id="32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ADD344-9B9A-4B23-9E2B-595653F5E1EF}"/>
              </a:ext>
            </a:extLst>
          </p:cNvPr>
          <p:cNvSpPr txBox="1"/>
          <p:nvPr/>
        </p:nvSpPr>
        <p:spPr>
          <a:xfrm>
            <a:off x="3080634" y="1894975"/>
            <a:ext cx="166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1BC17C63-8E30-43E1-9501-31BBCE70D941}"/>
              </a:ext>
            </a:extLst>
          </p:cNvPr>
          <p:cNvSpPr/>
          <p:nvPr/>
        </p:nvSpPr>
        <p:spPr>
          <a:xfrm>
            <a:off x="982249" y="35169"/>
            <a:ext cx="2353455" cy="907978"/>
          </a:xfrm>
          <a:prstGeom prst="roundRect">
            <a:avLst/>
          </a:prstGeom>
          <a:solidFill>
            <a:srgbClr val="E2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="" xmlns:a16="http://schemas.microsoft.com/office/drawing/2014/main" id="{A07437B4-2628-46E3-A3F0-D2F6CFD2AB83}"/>
              </a:ext>
            </a:extLst>
          </p:cNvPr>
          <p:cNvSpPr/>
          <p:nvPr/>
        </p:nvSpPr>
        <p:spPr>
          <a:xfrm>
            <a:off x="3382588" y="545343"/>
            <a:ext cx="7839832" cy="1170344"/>
          </a:xfrm>
          <a:prstGeom prst="roundRect">
            <a:avLst/>
          </a:prstGeom>
          <a:solidFill>
            <a:srgbClr val="E8F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576564" y="512875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496211" y="524598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6001" y="524598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1860" y="501152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1011" y="100524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6155" y="981795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73506" y="993518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7035" y="1931358"/>
            <a:ext cx="730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1" name="Group 51">
            <a:extLst>
              <a:ext uri="{FF2B5EF4-FFF2-40B4-BE49-F238E27FC236}">
                <a16:creationId xmlns="" xmlns:a16="http://schemas.microsoft.com/office/drawing/2014/main" id="{B3D960AD-DAE1-40AE-999E-F5F0CC542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88865"/>
              </p:ext>
            </p:extLst>
          </p:nvPr>
        </p:nvGraphicFramePr>
        <p:xfrm>
          <a:off x="1011142" y="2685221"/>
          <a:ext cx="9932223" cy="3284831"/>
        </p:xfrm>
        <a:graphic>
          <a:graphicData uri="http://schemas.openxmlformats.org/drawingml/2006/table">
            <a:tbl>
              <a:tblPr/>
              <a:tblGrid>
                <a:gridCol w="4205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6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alt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Box 23">
            <a:extLst>
              <a:ext uri="{FF2B5EF4-FFF2-40B4-BE49-F238E27FC236}">
                <a16:creationId xmlns="" xmlns:a16="http://schemas.microsoft.com/office/drawing/2014/main" id="{2DB58775-AFE1-4B79-BADA-BBCAA103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074" y="2685221"/>
            <a:ext cx="56812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0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" y="5943600"/>
            <a:ext cx="2024185" cy="8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29" y="5920154"/>
            <a:ext cx="1707588" cy="9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678381"/>
      </p:ext>
    </p:extLst>
  </p:cSld>
  <p:clrMapOvr>
    <a:masterClrMapping/>
  </p:clrMapOvr>
  <p:transition spd="slow" advTm="195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ADD344-9B9A-4B23-9E2B-595653F5E1EF}"/>
              </a:ext>
            </a:extLst>
          </p:cNvPr>
          <p:cNvSpPr txBox="1"/>
          <p:nvPr/>
        </p:nvSpPr>
        <p:spPr>
          <a:xfrm>
            <a:off x="3080634" y="1894975"/>
            <a:ext cx="166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1BC17C63-8E30-43E1-9501-31BBCE70D941}"/>
              </a:ext>
            </a:extLst>
          </p:cNvPr>
          <p:cNvSpPr/>
          <p:nvPr/>
        </p:nvSpPr>
        <p:spPr>
          <a:xfrm>
            <a:off x="982249" y="35169"/>
            <a:ext cx="2353455" cy="907978"/>
          </a:xfrm>
          <a:prstGeom prst="roundRect">
            <a:avLst/>
          </a:prstGeom>
          <a:solidFill>
            <a:srgbClr val="E2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="" xmlns:a16="http://schemas.microsoft.com/office/drawing/2014/main" id="{A07437B4-2628-46E3-A3F0-D2F6CFD2AB83}"/>
              </a:ext>
            </a:extLst>
          </p:cNvPr>
          <p:cNvSpPr/>
          <p:nvPr/>
        </p:nvSpPr>
        <p:spPr>
          <a:xfrm>
            <a:off x="3382588" y="545343"/>
            <a:ext cx="7839832" cy="1170344"/>
          </a:xfrm>
          <a:prstGeom prst="roundRect">
            <a:avLst/>
          </a:prstGeom>
          <a:solidFill>
            <a:srgbClr val="E8F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576564" y="512875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496211" y="524598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6001" y="524598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1860" y="501152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1011" y="100524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6155" y="981795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73506" y="993518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7035" y="1931358"/>
            <a:ext cx="730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1" name="Group 51">
            <a:extLst>
              <a:ext uri="{FF2B5EF4-FFF2-40B4-BE49-F238E27FC236}">
                <a16:creationId xmlns="" xmlns:a16="http://schemas.microsoft.com/office/drawing/2014/main" id="{B3D960AD-DAE1-40AE-999E-F5F0CC542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69693"/>
              </p:ext>
            </p:extLst>
          </p:nvPr>
        </p:nvGraphicFramePr>
        <p:xfrm>
          <a:off x="1011142" y="2685221"/>
          <a:ext cx="9932223" cy="3284831"/>
        </p:xfrm>
        <a:graphic>
          <a:graphicData uri="http://schemas.openxmlformats.org/drawingml/2006/table">
            <a:tbl>
              <a:tblPr/>
              <a:tblGrid>
                <a:gridCol w="4205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6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b="1" dirty="0" smtClean="0">
                          <a:solidFill>
                            <a:srgbClr val="A00C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alt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Box 23">
            <a:extLst>
              <a:ext uri="{FF2B5EF4-FFF2-40B4-BE49-F238E27FC236}">
                <a16:creationId xmlns="" xmlns:a16="http://schemas.microsoft.com/office/drawing/2014/main" id="{2DB58775-AFE1-4B79-BADA-BBCAA103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074" y="2685221"/>
            <a:ext cx="56812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0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="" xmlns:a16="http://schemas.microsoft.com/office/drawing/2014/main" id="{6946DCA6-9AC2-4798-9B21-7327A6AA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941" y="445480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="" xmlns:a16="http://schemas.microsoft.com/office/drawing/2014/main" id="{F86E4D56-2C60-45E7-BCAB-FAD22705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871" y="3882344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7">
            <a:extLst>
              <a:ext uri="{FF2B5EF4-FFF2-40B4-BE49-F238E27FC236}">
                <a16:creationId xmlns="" xmlns:a16="http://schemas.microsoft.com/office/drawing/2014/main" id="{86F2530F-F002-4B1B-95B3-59A41176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664" y="502726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="" xmlns:a16="http://schemas.microsoft.com/office/drawing/2014/main" id="{6203A80B-15EF-4A38-ABE7-8F95DA07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71" y="385527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="" xmlns:a16="http://schemas.microsoft.com/office/drawing/2014/main" id="{76418119-5640-490A-AC51-E2EBBEEA4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83" y="496039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A0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5">
            <a:extLst>
              <a:ext uri="{FF2B5EF4-FFF2-40B4-BE49-F238E27FC236}">
                <a16:creationId xmlns="" xmlns:a16="http://schemas.microsoft.com/office/drawing/2014/main" id="{C9FCA7E0-48E3-45F3-A6BC-FE6EE7455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623" y="4388859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6">
            <a:extLst>
              <a:ext uri="{FF2B5EF4-FFF2-40B4-BE49-F238E27FC236}">
                <a16:creationId xmlns="" xmlns:a16="http://schemas.microsoft.com/office/drawing/2014/main" id="{607AB5A8-977B-48BB-8C26-F0B4C944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860" y="4923692"/>
            <a:ext cx="1605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3778371" y="975192"/>
            <a:ext cx="1317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5571991" y="975193"/>
            <a:ext cx="1317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7435952" y="966593"/>
            <a:ext cx="1091399" cy="8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8959945" y="954870"/>
            <a:ext cx="1567383" cy="20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3726779" y="1454619"/>
            <a:ext cx="1173471" cy="20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5343623" y="1442300"/>
            <a:ext cx="117347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6891059" y="1430577"/>
            <a:ext cx="693773" cy="10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" y="5943600"/>
            <a:ext cx="2024185" cy="8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29" y="5920154"/>
            <a:ext cx="1707588" cy="9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350622"/>
      </p:ext>
    </p:extLst>
  </p:cSld>
  <p:clrMapOvr>
    <a:masterClrMapping/>
  </p:clrMapOvr>
  <p:transition spd="slow" advTm="195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1">
            <a:extLst>
              <a:ext uri="{FF2B5EF4-FFF2-40B4-BE49-F238E27FC236}">
                <a16:creationId xmlns="" xmlns:a16="http://schemas.microsoft.com/office/drawing/2014/main" id="{7BA8E907-76F1-40F0-A42C-1A44BCA8A1DC}"/>
              </a:ext>
            </a:extLst>
          </p:cNvPr>
          <p:cNvSpPr/>
          <p:nvPr/>
        </p:nvSpPr>
        <p:spPr>
          <a:xfrm>
            <a:off x="1096004" y="903160"/>
            <a:ext cx="5000001" cy="5045876"/>
          </a:xfrm>
          <a:prstGeom prst="roundRect">
            <a:avLst/>
          </a:prstGeom>
          <a:solidFill>
            <a:srgbClr val="E2FEB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…</a:t>
            </a:r>
          </a:p>
          <a:p>
            <a:pPr eaLnBrk="1" hangingPunct="1">
              <a:spcBef>
                <a:spcPct val="50000"/>
              </a:spcBef>
            </a:pPr>
            <a:endParaRPr lang="vi-VN" altLang="en-US" sz="3200" b="1" dirty="0">
              <a:solidFill>
                <a:srgbClr val="0000FF"/>
              </a:solidFill>
              <a:latin typeface="Arial 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rgbClr val="0000FF"/>
              </a:solidFill>
              <a:latin typeface="Arial "/>
            </a:endParaRPr>
          </a:p>
        </p:txBody>
      </p:sp>
      <p:sp>
        <p:nvSpPr>
          <p:cNvPr id="30" name="矩形: 圆角 14">
            <a:extLst>
              <a:ext uri="{FF2B5EF4-FFF2-40B4-BE49-F238E27FC236}">
                <a16:creationId xmlns="" xmlns:a16="http://schemas.microsoft.com/office/drawing/2014/main" id="{6C02C842-9381-4420-B9B9-B03C9FB4A51F}"/>
              </a:ext>
            </a:extLst>
          </p:cNvPr>
          <p:cNvSpPr/>
          <p:nvPr/>
        </p:nvSpPr>
        <p:spPr>
          <a:xfrm>
            <a:off x="6110993" y="903161"/>
            <a:ext cx="5060199" cy="5045876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eaLnBrk="1" hangingPunct="1">
              <a:spcBef>
                <a:spcPct val="50000"/>
              </a:spcBef>
              <a:buAutoNum type="arabicPeriod" startAt="2"/>
            </a:pPr>
            <a:endParaRPr lang="vi-VN" altLang="en-US" sz="3200" b="1" dirty="0">
              <a:solidFill>
                <a:srgbClr val="0000FF"/>
              </a:solidFill>
              <a:latin typeface="Arial 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 startAt="2"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khéo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léo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</a:t>
            </a:r>
            <a:endParaRPr lang="vi-VN" altLang="en-US" sz="32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…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0000FF"/>
              </a:solidFill>
              <a:latin typeface="Arial 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69AA5D0C-1108-425E-A3BB-71B52F886A66}"/>
              </a:ext>
            </a:extLst>
          </p:cNvPr>
          <p:cNvSpPr/>
          <p:nvPr/>
        </p:nvSpPr>
        <p:spPr>
          <a:xfrm>
            <a:off x="3889078" y="23452"/>
            <a:ext cx="3774831" cy="734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7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98"/>
    </mc:Choice>
    <mc:Fallback xmlns="">
      <p:transition spd="slow" advTm="48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9AA5D0C-1108-425E-A3BB-71B52F886A66}"/>
              </a:ext>
            </a:extLst>
          </p:cNvPr>
          <p:cNvSpPr/>
          <p:nvPr/>
        </p:nvSpPr>
        <p:spPr>
          <a:xfrm>
            <a:off x="4111817" y="3036283"/>
            <a:ext cx="3774831" cy="734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611185"/>
      </p:ext>
    </p:extLst>
  </p:cSld>
  <p:clrMapOvr>
    <a:masterClrMapping/>
  </p:clrMapOvr>
  <p:transition spd="slow" advTm="314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5CDF708-5F38-40A4-ABD3-03C6CEAE46FE}"/>
              </a:ext>
            </a:extLst>
          </p:cNvPr>
          <p:cNvGrpSpPr/>
          <p:nvPr/>
        </p:nvGrpSpPr>
        <p:grpSpPr>
          <a:xfrm>
            <a:off x="1296647" y="39211"/>
            <a:ext cx="9535476" cy="2394270"/>
            <a:chOff x="1026826" y="179882"/>
            <a:chExt cx="9535476" cy="20386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C301D836-BA0D-4239-9330-5FA1AF713317}"/>
                </a:ext>
              </a:extLst>
            </p:cNvPr>
            <p:cNvSpPr/>
            <p:nvPr/>
          </p:nvSpPr>
          <p:spPr>
            <a:xfrm>
              <a:off x="1026826" y="179882"/>
              <a:ext cx="9338872" cy="20386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Box 35">
              <a:extLst>
                <a:ext uri="{FF2B5EF4-FFF2-40B4-BE49-F238E27FC236}">
                  <a16:creationId xmlns="" xmlns:a16="http://schemas.microsoft.com/office/drawing/2014/main" id="{486B6949-DF26-49FF-9634-F3D038C0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822" y="300379"/>
              <a:ext cx="9498480" cy="175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1: 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alt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láy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smtClean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alt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đậm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3" name="Text Box 34">
            <a:extLst>
              <a:ext uri="{FF2B5EF4-FFF2-40B4-BE49-F238E27FC236}">
                <a16:creationId xmlns="" xmlns:a16="http://schemas.microsoft.com/office/drawing/2014/main" id="{74110ADB-3DEC-4A0E-9B0E-CC46E3A8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2505446"/>
            <a:ext cx="99177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7149895" y="1138098"/>
            <a:ext cx="1173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9049023" y="1126376"/>
            <a:ext cx="939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4406713" y="1630465"/>
            <a:ext cx="377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8755947" y="1642188"/>
            <a:ext cx="131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1440798" y="2134555"/>
            <a:ext cx="939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20380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Sh-chichan-kool-948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Sh-chichan-kool-948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973" y="6076951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3">
            <a:extLst>
              <a:ext uri="{FF2B5EF4-FFF2-40B4-BE49-F238E27FC236}">
                <a16:creationId xmlns="" xmlns:a16="http://schemas.microsoft.com/office/drawing/2014/main" id="{46E90E8D-0AA2-4AA9-B70C-1AF54317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4802488"/>
            <a:ext cx="99177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BF4545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altLang="en-US" sz="3200" i="1" dirty="0">
                <a:solidFill>
                  <a:srgbClr val="BF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BF4545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nhặn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sz="3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498397"/>
      </p:ext>
    </p:extLst>
  </p:cSld>
  <p:clrMapOvr>
    <a:masterClrMapping/>
  </p:clrMapOvr>
  <p:transition spd="slow" advTm="608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4">
            <a:extLst>
              <a:ext uri="{FF2B5EF4-FFF2-40B4-BE49-F238E27FC236}">
                <a16:creationId xmlns="" xmlns:a16="http://schemas.microsoft.com/office/drawing/2014/main" id="{74110ADB-3DEC-4A0E-9B0E-CC46E3A8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339" y="59303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98293"/>
              </p:ext>
            </p:extLst>
          </p:nvPr>
        </p:nvGraphicFramePr>
        <p:xfrm>
          <a:off x="437549" y="3662848"/>
          <a:ext cx="10478127" cy="730509"/>
        </p:xfrm>
        <a:graphic>
          <a:graphicData uri="http://schemas.openxmlformats.org/drawingml/2006/table">
            <a:tbl>
              <a:tblPr/>
              <a:tblGrid>
                <a:gridCol w="1541488"/>
                <a:gridCol w="4773456"/>
                <a:gridCol w="4163183"/>
              </a:tblGrid>
              <a:tr h="730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66178"/>
              </p:ext>
            </p:extLst>
          </p:nvPr>
        </p:nvGraphicFramePr>
        <p:xfrm>
          <a:off x="437549" y="4401397"/>
          <a:ext cx="10478127" cy="2235185"/>
        </p:xfrm>
        <a:graphic>
          <a:graphicData uri="http://schemas.openxmlformats.org/drawingml/2006/table">
            <a:tbl>
              <a:tblPr/>
              <a:tblGrid>
                <a:gridCol w="1541488"/>
                <a:gridCol w="4773456"/>
                <a:gridCol w="4163183"/>
              </a:tblGrid>
              <a:tr h="22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55549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046067"/>
      </p:ext>
    </p:extLst>
  </p:cSld>
  <p:clrMapOvr>
    <a:masterClrMapping/>
  </p:clrMapOvr>
  <p:transition spd="slow" advTm="7109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4">
            <a:extLst>
              <a:ext uri="{FF2B5EF4-FFF2-40B4-BE49-F238E27FC236}">
                <a16:creationId xmlns="" xmlns:a16="http://schemas.microsoft.com/office/drawing/2014/main" id="{74110ADB-3DEC-4A0E-9B0E-CC46E3A8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339" y="59303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97534"/>
              </p:ext>
            </p:extLst>
          </p:nvPr>
        </p:nvGraphicFramePr>
        <p:xfrm>
          <a:off x="437549" y="3662848"/>
          <a:ext cx="10478127" cy="730509"/>
        </p:xfrm>
        <a:graphic>
          <a:graphicData uri="http://schemas.openxmlformats.org/drawingml/2006/table">
            <a:tbl>
              <a:tblPr/>
              <a:tblGrid>
                <a:gridCol w="1541488"/>
                <a:gridCol w="4773456"/>
                <a:gridCol w="4163183"/>
              </a:tblGrid>
              <a:tr h="730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28270"/>
              </p:ext>
            </p:extLst>
          </p:nvPr>
        </p:nvGraphicFramePr>
        <p:xfrm>
          <a:off x="437549" y="4401397"/>
          <a:ext cx="10478127" cy="2235185"/>
        </p:xfrm>
        <a:graphic>
          <a:graphicData uri="http://schemas.openxmlformats.org/drawingml/2006/table">
            <a:tbl>
              <a:tblPr/>
              <a:tblGrid>
                <a:gridCol w="1541488"/>
                <a:gridCol w="4773456"/>
                <a:gridCol w="4163183"/>
              </a:tblGrid>
              <a:tr h="22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9" name="Text Box 63">
            <a:extLst>
              <a:ext uri="{FF2B5EF4-FFF2-40B4-BE49-F238E27FC236}">
                <a16:creationId xmlns="" xmlns:a16="http://schemas.microsoft.com/office/drawing/2014/main" id="{A6956894-1993-4D61-B2AC-445E87FA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011" y="5282628"/>
            <a:ext cx="247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9">
            <a:extLst>
              <a:ext uri="{FF2B5EF4-FFF2-40B4-BE49-F238E27FC236}">
                <a16:creationId xmlns="" xmlns:a16="http://schemas.microsoft.com/office/drawing/2014/main" id="{C6D5A0A2-66B0-455E-B0A2-E75D0D9B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545" y="4876802"/>
            <a:ext cx="1581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nức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62">
            <a:extLst>
              <a:ext uri="{FF2B5EF4-FFF2-40B4-BE49-F238E27FC236}">
                <a16:creationId xmlns="" xmlns:a16="http://schemas.microsoft.com/office/drawing/2014/main" id="{43641390-4083-45E3-85C9-69602356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59" y="4678890"/>
            <a:ext cx="195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4">
            <a:extLst>
              <a:ext uri="{FF2B5EF4-FFF2-40B4-BE49-F238E27FC236}">
                <a16:creationId xmlns="" xmlns:a16="http://schemas.microsoft.com/office/drawing/2014/main" id="{58A59893-577E-4C8F-AD73-633A08FD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781" y="5282627"/>
            <a:ext cx="2135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1">
            <a:extLst>
              <a:ext uri="{FF2B5EF4-FFF2-40B4-BE49-F238E27FC236}">
                <a16:creationId xmlns="" xmlns:a16="http://schemas.microsoft.com/office/drawing/2014/main" id="{1E8C30E0-607B-4C33-B7C9-7FCB2014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368" y="4706818"/>
            <a:ext cx="1747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2460695" y="5768683"/>
            <a:ext cx="1056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55549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928454"/>
      </p:ext>
    </p:extLst>
  </p:cSld>
  <p:clrMapOvr>
    <a:masterClrMapping/>
  </p:clrMapOvr>
  <p:transition spd="slow" advTm="710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>
            <a:extLst>
              <a:ext uri="{FF2B5EF4-FFF2-40B4-BE49-F238E27FC236}">
                <a16:creationId xmlns="" xmlns:a16="http://schemas.microsoft.com/office/drawing/2014/main" id="{46E90E8D-0AA2-4AA9-B70C-1AF54317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9776"/>
            <a:ext cx="9699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BF4545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altLang="en-US" sz="3200" i="1" dirty="0">
                <a:solidFill>
                  <a:srgbClr val="BF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BF4545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nhặn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sz="3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Group 78">
            <a:extLst>
              <a:ext uri="{FF2B5EF4-FFF2-40B4-BE49-F238E27FC236}">
                <a16:creationId xmlns="" xmlns:a16="http://schemas.microsoft.com/office/drawing/2014/main" id="{912A08FC-E3F4-4D90-A976-D884802CA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45282"/>
              </p:ext>
            </p:extLst>
          </p:nvPr>
        </p:nvGraphicFramePr>
        <p:xfrm>
          <a:off x="821843" y="3048000"/>
          <a:ext cx="10478126" cy="2864144"/>
        </p:xfrm>
        <a:graphic>
          <a:graphicData uri="http://schemas.openxmlformats.org/drawingml/2006/table">
            <a:tbl>
              <a:tblPr/>
              <a:tblGrid>
                <a:gridCol w="1541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0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36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8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70">
            <a:extLst>
              <a:ext uri="{FF2B5EF4-FFF2-40B4-BE49-F238E27FC236}">
                <a16:creationId xmlns="" xmlns:a16="http://schemas.microsoft.com/office/drawing/2014/main" id="{845FD6E7-15EC-44A0-87EA-7791FACF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197" y="4267203"/>
            <a:ext cx="2209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1">
            <a:extLst>
              <a:ext uri="{FF2B5EF4-FFF2-40B4-BE49-F238E27FC236}">
                <a16:creationId xmlns="" xmlns:a16="http://schemas.microsoft.com/office/drawing/2014/main" id="{65AF8217-F6DB-470E-9F7E-8DFB63F8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4876803"/>
            <a:ext cx="2297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4">
            <a:extLst>
              <a:ext uri="{FF2B5EF4-FFF2-40B4-BE49-F238E27FC236}">
                <a16:creationId xmlns="" xmlns:a16="http://schemas.microsoft.com/office/drawing/2014/main" id="{FD0DB717-F9FF-4E95-A734-9DF8F1AC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2" y="4139628"/>
            <a:ext cx="2188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nhặn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5">
            <a:extLst>
              <a:ext uri="{FF2B5EF4-FFF2-40B4-BE49-F238E27FC236}">
                <a16:creationId xmlns="" xmlns:a16="http://schemas.microsoft.com/office/drawing/2014/main" id="{3592F1FD-CB2C-4B2D-BB80-A3E4B64E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20" y="4749230"/>
            <a:ext cx="2384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cáp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6">
            <a:extLst>
              <a:ext uri="{FF2B5EF4-FFF2-40B4-BE49-F238E27FC236}">
                <a16:creationId xmlns="" xmlns:a16="http://schemas.microsoft.com/office/drawing/2014/main" id="{90BA11F6-6474-4085-AA83-845E15F6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100" y="3682428"/>
            <a:ext cx="1916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dai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3" y="3581405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C3BC07A-71CC-459A-86E8-C761AAE61EC3}"/>
              </a:ext>
            </a:extLst>
          </p:cNvPr>
          <p:cNvCxnSpPr>
            <a:cxnSpLocks/>
          </p:cNvCxnSpPr>
          <p:nvPr/>
        </p:nvCxnSpPr>
        <p:spPr>
          <a:xfrm flipH="1">
            <a:off x="7982231" y="5244694"/>
            <a:ext cx="1454847" cy="8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32103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Sh-chichan-kool-948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Sh-chichan-kool-948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804" y="6076951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785775"/>
      </p:ext>
    </p:extLst>
  </p:cSld>
  <p:clrMapOvr>
    <a:masterClrMapping/>
  </p:clrMapOvr>
  <p:transition spd="slow" advTm="1296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5CDF708-5F38-40A4-ABD3-03C6CEAE46FE}"/>
              </a:ext>
            </a:extLst>
          </p:cNvPr>
          <p:cNvGrpSpPr/>
          <p:nvPr/>
        </p:nvGrpSpPr>
        <p:grpSpPr>
          <a:xfrm>
            <a:off x="902684" y="204388"/>
            <a:ext cx="10529621" cy="1167215"/>
            <a:chOff x="860694" y="-183058"/>
            <a:chExt cx="9338872" cy="2038662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="" xmlns:a16="http://schemas.microsoft.com/office/drawing/2014/main" id="{C301D836-BA0D-4239-9330-5FA1AF713317}"/>
                </a:ext>
              </a:extLst>
            </p:cNvPr>
            <p:cNvSpPr/>
            <p:nvPr/>
          </p:nvSpPr>
          <p:spPr>
            <a:xfrm>
              <a:off x="860694" y="-183058"/>
              <a:ext cx="9338872" cy="20386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 Box 35">
              <a:extLst>
                <a:ext uri="{FF2B5EF4-FFF2-40B4-BE49-F238E27FC236}">
                  <a16:creationId xmlns="" xmlns:a16="http://schemas.microsoft.com/office/drawing/2014/main" id="{486B6949-DF26-49FF-9634-F3D038C0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19" y="182510"/>
              <a:ext cx="9130532" cy="102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vi-VN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láy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alt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Group 57">
            <a:extLst>
              <a:ext uri="{FF2B5EF4-FFF2-40B4-BE49-F238E27FC236}">
                <a16:creationId xmlns="" xmlns:a16="http://schemas.microsoft.com/office/drawing/2014/main" id="{6568E21D-F88B-4DA0-B55E-B5E91394C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585948"/>
              </p:ext>
            </p:extLst>
          </p:nvPr>
        </p:nvGraphicFramePr>
        <p:xfrm>
          <a:off x="854443" y="1643932"/>
          <a:ext cx="10493116" cy="4252776"/>
        </p:xfrm>
        <a:graphic>
          <a:graphicData uri="http://schemas.openxmlformats.org/drawingml/2006/table">
            <a:tbl>
              <a:tblPr/>
              <a:tblGrid>
                <a:gridCol w="1311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8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2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1635" y="245466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854" y="362696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9916" y="485788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78995" y="-99646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h-chichan-kool-948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h-chichan-kool-948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804" y="6065228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976290"/>
      </p:ext>
    </p:extLst>
  </p:cSld>
  <p:clrMapOvr>
    <a:masterClrMapping/>
  </p:clrMapOvr>
  <p:transition spd="slow" advTm="43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37895"/>
          <p:cNvSpPr txBox="1">
            <a:spLocks noChangeArrowheads="1"/>
          </p:cNvSpPr>
          <p:nvPr/>
        </p:nvSpPr>
        <p:spPr bwMode="auto">
          <a:xfrm>
            <a:off x="508000" y="1643063"/>
            <a:ext cx="7217508" cy="584775"/>
          </a:xfrm>
          <a:prstGeom prst="rect">
            <a:avLst/>
          </a:prstGeom>
          <a:solidFill>
            <a:srgbClr val="FFFF9B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Dòng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dưới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đây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chỉ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gồm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đơn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7909" name="Text Box 37908"/>
          <p:cNvSpPr txBox="1">
            <a:spLocks noChangeArrowheads="1"/>
          </p:cNvSpPr>
          <p:nvPr/>
        </p:nvSpPr>
        <p:spPr bwMode="auto">
          <a:xfrm>
            <a:off x="832337" y="2381259"/>
            <a:ext cx="633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b="1" dirty="0">
                <a:ea typeface="SimSun" pitchFamily="2" charset="-122"/>
              </a:rPr>
              <a:t>  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a)  </a:t>
            </a:r>
            <a:r>
              <a:rPr lang="en-US" altLang="zh-CN" sz="3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cha,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mẹ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vui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7910" name="Text Box 37909"/>
          <p:cNvSpPr txBox="1">
            <a:spLocks noChangeArrowheads="1"/>
          </p:cNvSpPr>
          <p:nvPr/>
        </p:nvSpPr>
        <p:spPr bwMode="auto">
          <a:xfrm>
            <a:off x="1055075" y="3158035"/>
            <a:ext cx="631874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 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em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chăm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chỉ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7911" name="Text Box 37910"/>
          <p:cNvSpPr txBox="1">
            <a:spLocks noChangeArrowheads="1"/>
          </p:cNvSpPr>
          <p:nvPr/>
        </p:nvSpPr>
        <p:spPr bwMode="auto">
          <a:xfrm>
            <a:off x="1072666" y="4025542"/>
            <a:ext cx="6301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thầy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cô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hài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lòng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14816" y="2265621"/>
            <a:ext cx="1346200" cy="1009650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706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ldLvl="0" animBg="1"/>
      <p:bldP spid="37909" grpId="0"/>
      <p:bldP spid="37910" grpId="0"/>
      <p:bldP spid="3791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5CDF708-5F38-40A4-ABD3-03C6CEAE46FE}"/>
              </a:ext>
            </a:extLst>
          </p:cNvPr>
          <p:cNvGrpSpPr/>
          <p:nvPr/>
        </p:nvGrpSpPr>
        <p:grpSpPr>
          <a:xfrm>
            <a:off x="854439" y="145773"/>
            <a:ext cx="10613036" cy="1167215"/>
            <a:chOff x="860694" y="-326383"/>
            <a:chExt cx="9338872" cy="2038662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="" xmlns:a16="http://schemas.microsoft.com/office/drawing/2014/main" id="{C301D836-BA0D-4239-9330-5FA1AF713317}"/>
                </a:ext>
              </a:extLst>
            </p:cNvPr>
            <p:cNvSpPr/>
            <p:nvPr/>
          </p:nvSpPr>
          <p:spPr>
            <a:xfrm>
              <a:off x="860694" y="-326383"/>
              <a:ext cx="9338872" cy="20386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 Box 35">
              <a:extLst>
                <a:ext uri="{FF2B5EF4-FFF2-40B4-BE49-F238E27FC236}">
                  <a16:creationId xmlns="" xmlns:a16="http://schemas.microsoft.com/office/drawing/2014/main" id="{486B6949-DF26-49FF-9634-F3D038C0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19" y="-22245"/>
              <a:ext cx="9130532" cy="102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vi-VN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láy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alt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Group 57">
            <a:extLst>
              <a:ext uri="{FF2B5EF4-FFF2-40B4-BE49-F238E27FC236}">
                <a16:creationId xmlns="" xmlns:a16="http://schemas.microsoft.com/office/drawing/2014/main" id="{6568E21D-F88B-4DA0-B55E-B5E91394C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12681"/>
              </p:ext>
            </p:extLst>
          </p:nvPr>
        </p:nvGraphicFramePr>
        <p:xfrm>
          <a:off x="854443" y="1643932"/>
          <a:ext cx="10493116" cy="4252776"/>
        </p:xfrm>
        <a:graphic>
          <a:graphicData uri="http://schemas.openxmlformats.org/drawingml/2006/table">
            <a:tbl>
              <a:tblPr/>
              <a:tblGrid>
                <a:gridCol w="1311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8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2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1635" y="245466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854" y="362696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9916" y="485788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Sh-chichan-kool-948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Sh-chichan-kool-948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250" y="6088674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2" y="-46892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14164" y="-123092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121052"/>
      </p:ext>
    </p:extLst>
  </p:cSld>
  <p:clrMapOvr>
    <a:masterClrMapping/>
  </p:clrMapOvr>
  <p:transition spd="slow" advTm="20479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5CDF708-5F38-40A4-ABD3-03C6CEAE46FE}"/>
              </a:ext>
            </a:extLst>
          </p:cNvPr>
          <p:cNvGrpSpPr/>
          <p:nvPr/>
        </p:nvGrpSpPr>
        <p:grpSpPr>
          <a:xfrm>
            <a:off x="854439" y="122327"/>
            <a:ext cx="10613036" cy="1167215"/>
            <a:chOff x="860694" y="-326383"/>
            <a:chExt cx="9338872" cy="2038662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="" xmlns:a16="http://schemas.microsoft.com/office/drawing/2014/main" id="{C301D836-BA0D-4239-9330-5FA1AF713317}"/>
                </a:ext>
              </a:extLst>
            </p:cNvPr>
            <p:cNvSpPr/>
            <p:nvPr/>
          </p:nvSpPr>
          <p:spPr>
            <a:xfrm>
              <a:off x="860694" y="-326383"/>
              <a:ext cx="9338872" cy="20386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 Box 35">
              <a:extLst>
                <a:ext uri="{FF2B5EF4-FFF2-40B4-BE49-F238E27FC236}">
                  <a16:creationId xmlns="" xmlns:a16="http://schemas.microsoft.com/office/drawing/2014/main" id="{486B6949-DF26-49FF-9634-F3D038C0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19" y="-22245"/>
              <a:ext cx="9130532" cy="102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vi-VN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láy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alt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Group 57">
            <a:extLst>
              <a:ext uri="{FF2B5EF4-FFF2-40B4-BE49-F238E27FC236}">
                <a16:creationId xmlns="" xmlns:a16="http://schemas.microsoft.com/office/drawing/2014/main" id="{6568E21D-F88B-4DA0-B55E-B5E91394C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51238"/>
              </p:ext>
            </p:extLst>
          </p:nvPr>
        </p:nvGraphicFramePr>
        <p:xfrm>
          <a:off x="854443" y="1643932"/>
          <a:ext cx="10493116" cy="4252776"/>
        </p:xfrm>
        <a:graphic>
          <a:graphicData uri="http://schemas.openxmlformats.org/drawingml/2006/table">
            <a:tbl>
              <a:tblPr/>
              <a:tblGrid>
                <a:gridCol w="1311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8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2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Box 41">
            <a:extLst>
              <a:ext uri="{FF2B5EF4-FFF2-40B4-BE49-F238E27FC236}">
                <a16:creationId xmlns="" xmlns:a16="http://schemas.microsoft.com/office/drawing/2014/main" id="{6EFB52F6-813B-492F-B70E-E35A2FD8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437" y="2177330"/>
            <a:ext cx="56837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="" xmlns:a16="http://schemas.microsoft.com/office/drawing/2014/main" id="{F32C00E6-4FBF-4B0D-93CE-A6287C33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55" y="2431904"/>
            <a:ext cx="2868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="" xmlns:a16="http://schemas.microsoft.com/office/drawing/2014/main" id="{77A1E7E2-BE57-4B6A-AF8F-5F0DA016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45" y="3382245"/>
            <a:ext cx="5858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6">
            <a:extLst>
              <a:ext uri="{FF2B5EF4-FFF2-40B4-BE49-F238E27FC236}">
                <a16:creationId xmlns="" xmlns:a16="http://schemas.microsoft.com/office/drawing/2014/main" id="{745EDA07-705C-4FA1-83C3-C4E82D72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497" y="3626115"/>
            <a:ext cx="332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="" xmlns:a16="http://schemas.microsoft.com/office/drawing/2014/main" id="{A657D010-7960-4C1A-8B05-6A9E4E04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287" y="4622275"/>
            <a:ext cx="57712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8">
            <a:extLst>
              <a:ext uri="{FF2B5EF4-FFF2-40B4-BE49-F238E27FC236}">
                <a16:creationId xmlns="" xmlns:a16="http://schemas.microsoft.com/office/drawing/2014/main" id="{619EB563-6366-4952-B2BC-ADFD2122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52" y="4876405"/>
            <a:ext cx="2418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635" y="245466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854" y="362696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9916" y="485788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7" descr="Sh-chichan-kool-948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Sh-chichan-kool-948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19" y="6080613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2" y="-46892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14164" y="-123092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435637"/>
      </p:ext>
    </p:extLst>
  </p:cSld>
  <p:clrMapOvr>
    <a:masterClrMapping/>
  </p:clrMapOvr>
  <p:transition spd="slow" advTm="737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6"/>
          <p:cNvSpPr>
            <a:spLocks noChangeShapeType="1"/>
          </p:cNvSpPr>
          <p:nvPr/>
        </p:nvSpPr>
        <p:spPr bwMode="auto">
          <a:xfrm>
            <a:off x="406400" y="6718300"/>
            <a:ext cx="11379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793" y="202439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5143" y="1327819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5412" y="2699407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5588" y="3291226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3866" y="2142373"/>
            <a:ext cx="683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8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8"/>
    </mc:Choice>
    <mc:Fallback xmlns="">
      <p:transition spd="slow" advTm="19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2F0D25-6431-4250-8C0F-D9ED95D4907C}"/>
              </a:ext>
            </a:extLst>
          </p:cNvPr>
          <p:cNvSpPr txBox="1"/>
          <p:nvPr/>
        </p:nvSpPr>
        <p:spPr>
          <a:xfrm>
            <a:off x="2627900" y="2389670"/>
            <a:ext cx="704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WO GUITARS(Romance Guitar)">
            <a:hlinkClick r:id="" action="ppaction://media"/>
            <a:extLst>
              <a:ext uri="{FF2B5EF4-FFF2-40B4-BE49-F238E27FC236}">
                <a16:creationId xmlns:a16="http://schemas.microsoft.com/office/drawing/2014/main" xmlns="" id="{27DC2560-0917-4B16-B32B-F66D397EC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5951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16278"/>
      </p:ext>
    </p:extLst>
  </p:cSld>
  <p:clrMapOvr>
    <a:masterClrMapping/>
  </p:clrMapOvr>
  <p:transition spd="slow" advTm="862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 numSld="1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37895"/>
          <p:cNvSpPr txBox="1">
            <a:spLocks noChangeArrowheads="1"/>
          </p:cNvSpPr>
          <p:nvPr/>
        </p:nvSpPr>
        <p:spPr bwMode="auto">
          <a:xfrm>
            <a:off x="508000" y="1643063"/>
            <a:ext cx="7217508" cy="584775"/>
          </a:xfrm>
          <a:prstGeom prst="rect">
            <a:avLst/>
          </a:prstGeom>
          <a:solidFill>
            <a:srgbClr val="FFFF9B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Dòng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dưới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đây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chỉ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gồm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phức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7909" name="Text Box 37908"/>
          <p:cNvSpPr txBox="1">
            <a:spLocks noChangeArrowheads="1"/>
          </p:cNvSpPr>
          <p:nvPr/>
        </p:nvSpPr>
        <p:spPr bwMode="auto">
          <a:xfrm>
            <a:off x="832337" y="2381259"/>
            <a:ext cx="7596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b="1" dirty="0">
                <a:ea typeface="SimSun" pitchFamily="2" charset="-122"/>
              </a:rPr>
              <a:t>  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a)  </a:t>
            </a:r>
            <a:r>
              <a:rPr lang="en-US" altLang="zh-CN" sz="3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khoảng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cách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đeo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khẩu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7910" name="Text Box 37909"/>
          <p:cNvSpPr txBox="1">
            <a:spLocks noChangeArrowheads="1"/>
          </p:cNvSpPr>
          <p:nvPr/>
        </p:nvSpPr>
        <p:spPr bwMode="auto">
          <a:xfrm>
            <a:off x="1055074" y="3158035"/>
            <a:ext cx="7807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b)  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giữ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vệ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sinh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bàn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tay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7911" name="Text Box 37910"/>
          <p:cNvSpPr txBox="1">
            <a:spLocks noChangeArrowheads="1"/>
          </p:cNvSpPr>
          <p:nvPr/>
        </p:nvSpPr>
        <p:spPr bwMode="auto">
          <a:xfrm>
            <a:off x="1072665" y="4025542"/>
            <a:ext cx="7238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c) </a:t>
            </a:r>
            <a:r>
              <a:rPr lang="en-US" altLang="zh-CN" sz="3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thể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dục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thường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xuyên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14816" y="3953733"/>
            <a:ext cx="1346200" cy="1009650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96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ldLvl="0" animBg="1"/>
      <p:bldP spid="37909" grpId="0"/>
      <p:bldP spid="37910" grpId="0"/>
      <p:bldP spid="379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077" y="2"/>
            <a:ext cx="6846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573258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26" y="5756032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13325" y="87924"/>
            <a:ext cx="1930400" cy="2000250"/>
            <a:chOff x="240" y="132"/>
            <a:chExt cx="2352" cy="241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 rot="5400000">
            <a:off x="9967546" y="-442546"/>
            <a:ext cx="1600200" cy="2684586"/>
            <a:chOff x="240" y="132"/>
            <a:chExt cx="2352" cy="2412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0" y="658250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095987"/>
      </p:ext>
    </p:extLst>
  </p:cSld>
  <p:clrMapOvr>
    <a:masterClrMapping/>
  </p:clrMapOvr>
  <p:transition spd="slow" advTm="4623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077" y="2"/>
            <a:ext cx="6846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785" y="1101969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573258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26" y="5756032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13325" y="87924"/>
            <a:ext cx="1930400" cy="2000250"/>
            <a:chOff x="240" y="132"/>
            <a:chExt cx="2352" cy="241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 rot="5400000">
            <a:off x="9967546" y="-442546"/>
            <a:ext cx="1600200" cy="2684586"/>
            <a:chOff x="240" y="132"/>
            <a:chExt cx="2352" cy="2412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0" y="658250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380867"/>
      </p:ext>
    </p:extLst>
  </p:cSld>
  <p:clrMapOvr>
    <a:masterClrMapping/>
  </p:clrMapOvr>
  <p:transition spd="slow" advTm="4623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6"/>
          <p:cNvSpPr>
            <a:spLocks noChangeShapeType="1"/>
          </p:cNvSpPr>
          <p:nvPr/>
        </p:nvSpPr>
        <p:spPr bwMode="auto">
          <a:xfrm>
            <a:off x="406400" y="6718300"/>
            <a:ext cx="11379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418497" y="1396345"/>
            <a:ext cx="5486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 err="1" smtClean="0">
                <a:solidFill>
                  <a:srgbClr val="002060"/>
                </a:solidFill>
              </a:rPr>
              <a:t>Mục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tiêu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790" y="202439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790" y="2563044"/>
            <a:ext cx="5944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783" y="3121434"/>
            <a:ext cx="6946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8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3"/>
    </mc:Choice>
    <mc:Fallback xmlns="">
      <p:transition spd="slow" advTm="1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9AA5D0C-1108-425E-A3BB-71B52F886A66}"/>
              </a:ext>
            </a:extLst>
          </p:cNvPr>
          <p:cNvSpPr/>
          <p:nvPr/>
        </p:nvSpPr>
        <p:spPr>
          <a:xfrm>
            <a:off x="574433" y="1034685"/>
            <a:ext cx="2803443" cy="734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19EC4B3-2A67-4AD7-9948-0FD64366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4" y="1109438"/>
            <a:ext cx="259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DBAF6F78-2684-4519-9459-1D4E7DA6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14" y="183938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8057EEA7-C6CB-44AA-B5AE-D1DD33A4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70" y="255146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33B8B69A-387F-4ED3-9A42-3F73E906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10" y="4075525"/>
            <a:ext cx="232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249" y="2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785" y="480650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573258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26" y="5791201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13325" y="87924"/>
            <a:ext cx="1930400" cy="2000250"/>
            <a:chOff x="240" y="132"/>
            <a:chExt cx="2352" cy="241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 rot="5400000">
            <a:off x="9967546" y="-442546"/>
            <a:ext cx="1600200" cy="2684586"/>
            <a:chOff x="240" y="132"/>
            <a:chExt cx="2352" cy="2412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0" y="658250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616701"/>
      </p:ext>
    </p:extLst>
  </p:cSld>
  <p:clrMapOvr>
    <a:masterClrMapping/>
  </p:clrMapOvr>
  <p:transition spd="slow" advTm="462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DA8898-E506-4840-B4BD-E5CB9F663E71}"/>
              </a:ext>
            </a:extLst>
          </p:cNvPr>
          <p:cNvSpPr txBox="1"/>
          <p:nvPr/>
        </p:nvSpPr>
        <p:spPr>
          <a:xfrm>
            <a:off x="2971283" y="2972885"/>
            <a:ext cx="241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ông cha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C5DDD7-484B-4952-B2E1-78370A07E2CE}"/>
              </a:ext>
            </a:extLst>
          </p:cNvPr>
          <p:cNvSpPr txBox="1"/>
          <p:nvPr/>
        </p:nvSpPr>
        <p:spPr>
          <a:xfrm>
            <a:off x="4431333" y="2497014"/>
            <a:ext cx="240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truyện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1DCA01-7E1A-493B-935E-A0465EC186E9}"/>
              </a:ext>
            </a:extLst>
          </p:cNvPr>
          <p:cNvSpPr txBox="1"/>
          <p:nvPr/>
        </p:nvSpPr>
        <p:spPr>
          <a:xfrm>
            <a:off x="6165291" y="2494505"/>
            <a:ext cx="241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9AA5D0C-1108-425E-A3BB-71B52F886A66}"/>
              </a:ext>
            </a:extLst>
          </p:cNvPr>
          <p:cNvSpPr/>
          <p:nvPr/>
        </p:nvSpPr>
        <p:spPr>
          <a:xfrm>
            <a:off x="574433" y="1034685"/>
            <a:ext cx="2803443" cy="734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19EC4B3-2A67-4AD7-9948-0FD64366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4" y="1109438"/>
            <a:ext cx="259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DBAF6F78-2684-4519-9459-1D4E7DA6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14" y="183938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8057EEA7-C6CB-44AA-B5AE-D1DD33A4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70" y="2492846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33B8B69A-387F-4ED3-9A42-3F73E906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10" y="4075525"/>
            <a:ext cx="232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249" y="2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785" y="480650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573258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tuy 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26" y="5791201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13325" y="87924"/>
            <a:ext cx="1930400" cy="2000250"/>
            <a:chOff x="240" y="132"/>
            <a:chExt cx="2352" cy="241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 rot="5400000">
            <a:off x="9967546" y="-442546"/>
            <a:ext cx="1600200" cy="2684586"/>
            <a:chOff x="240" y="132"/>
            <a:chExt cx="2352" cy="2412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0" y="658250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787834"/>
      </p:ext>
    </p:extLst>
  </p:cSld>
  <p:clrMapOvr>
    <a:masterClrMapping/>
  </p:clrMapOvr>
  <p:transition spd="slow" advTm="462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4947 3.33333E-6 C -0.07161 3.33333E-6 -0.09882 0.06227 -0.09882 0.11273 L -0.09882 0.22569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7787 -2.22222E-6 C -0.11276 -2.22222E-6 -0.15573 0.0838 -0.15573 0.15185 L -0.15573 0.3044 " pathEditMode="relative" rAng="0" ptsTypes="AAAA">
                                      <p:cBhvr>
                                        <p:cTn id="2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11302 7.40741E-7 C 0.16367 7.40741E-7 0.22643 0.08102 0.22643 0.14722 L 0.22643 0.29491 " pathEditMode="relative" rAng="0" ptsTypes="AAAA">
                                      <p:cBhvr>
                                        <p:cTn id="26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  <p:bldP spid="1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="" xmlns:a16="http://schemas.microsoft.com/office/drawing/2014/main" id="{C263BDF6-5943-4A0B-B873-69FCD960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63" y="1425935"/>
            <a:ext cx="7391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chầm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Bể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cheo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02DACC3A-E7B6-44D6-8C4C-61FCEB47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91" y="3487666"/>
            <a:ext cx="1924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8249" y="93786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2785" y="574434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5720862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tuy l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79" y="573258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01602" y="87924"/>
            <a:ext cx="1930400" cy="2000250"/>
            <a:chOff x="240" y="132"/>
            <a:chExt cx="2352" cy="2412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 rot="5400000">
            <a:off x="9979269" y="-454269"/>
            <a:ext cx="1600200" cy="2684586"/>
            <a:chOff x="240" y="132"/>
            <a:chExt cx="2352" cy="2412"/>
          </a:xfrm>
        </p:grpSpPr>
        <p:sp>
          <p:nvSpPr>
            <p:cNvPr id="24" name="Freeform 18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3 w 456"/>
                <a:gd name="T1" fmla="*/ 23 h 919"/>
                <a:gd name="T2" fmla="*/ 3 w 456"/>
                <a:gd name="T3" fmla="*/ 20 h 919"/>
                <a:gd name="T4" fmla="*/ 3 w 456"/>
                <a:gd name="T5" fmla="*/ 19 h 919"/>
                <a:gd name="T6" fmla="*/ 2 w 456"/>
                <a:gd name="T7" fmla="*/ 18 h 919"/>
                <a:gd name="T8" fmla="*/ 1 w 456"/>
                <a:gd name="T9" fmla="*/ 16 h 919"/>
                <a:gd name="T10" fmla="*/ 1 w 456"/>
                <a:gd name="T11" fmla="*/ 13 h 919"/>
                <a:gd name="T12" fmla="*/ 1 w 456"/>
                <a:gd name="T13" fmla="*/ 12 h 919"/>
                <a:gd name="T14" fmla="*/ 2 w 456"/>
                <a:gd name="T15" fmla="*/ 11 h 919"/>
                <a:gd name="T16" fmla="*/ 2 w 456"/>
                <a:gd name="T17" fmla="*/ 11 h 919"/>
                <a:gd name="T18" fmla="*/ 3 w 456"/>
                <a:gd name="T19" fmla="*/ 13 h 919"/>
                <a:gd name="T20" fmla="*/ 4 w 456"/>
                <a:gd name="T21" fmla="*/ 13 h 919"/>
                <a:gd name="T22" fmla="*/ 4 w 456"/>
                <a:gd name="T23" fmla="*/ 11 h 919"/>
                <a:gd name="T24" fmla="*/ 3 w 456"/>
                <a:gd name="T25" fmla="*/ 9 h 919"/>
                <a:gd name="T26" fmla="*/ 2 w 456"/>
                <a:gd name="T27" fmla="*/ 7 h 919"/>
                <a:gd name="T28" fmla="*/ 4 w 456"/>
                <a:gd name="T29" fmla="*/ 7 h 919"/>
                <a:gd name="T30" fmla="*/ 5 w 456"/>
                <a:gd name="T31" fmla="*/ 8 h 919"/>
                <a:gd name="T32" fmla="*/ 6 w 456"/>
                <a:gd name="T33" fmla="*/ 8 h 919"/>
                <a:gd name="T34" fmla="*/ 6 w 456"/>
                <a:gd name="T35" fmla="*/ 6 h 919"/>
                <a:gd name="T36" fmla="*/ 5 w 456"/>
                <a:gd name="T37" fmla="*/ 5 h 919"/>
                <a:gd name="T38" fmla="*/ 5 w 456"/>
                <a:gd name="T39" fmla="*/ 4 h 919"/>
                <a:gd name="T40" fmla="*/ 4 w 456"/>
                <a:gd name="T41" fmla="*/ 2 h 919"/>
                <a:gd name="T42" fmla="*/ 6 w 456"/>
                <a:gd name="T43" fmla="*/ 2 h 919"/>
                <a:gd name="T44" fmla="*/ 7 w 456"/>
                <a:gd name="T45" fmla="*/ 3 h 919"/>
                <a:gd name="T46" fmla="*/ 7 w 456"/>
                <a:gd name="T47" fmla="*/ 5 h 919"/>
                <a:gd name="T48" fmla="*/ 8 w 456"/>
                <a:gd name="T49" fmla="*/ 6 h 919"/>
                <a:gd name="T50" fmla="*/ 8 w 456"/>
                <a:gd name="T51" fmla="*/ 1 h 919"/>
                <a:gd name="T52" fmla="*/ 9 w 456"/>
                <a:gd name="T53" fmla="*/ 0 h 919"/>
                <a:gd name="T54" fmla="*/ 10 w 456"/>
                <a:gd name="T55" fmla="*/ 1 h 919"/>
                <a:gd name="T56" fmla="*/ 9 w 456"/>
                <a:gd name="T57" fmla="*/ 3 h 919"/>
                <a:gd name="T58" fmla="*/ 12 w 456"/>
                <a:gd name="T59" fmla="*/ 3 h 919"/>
                <a:gd name="T60" fmla="*/ 11 w 456"/>
                <a:gd name="T61" fmla="*/ 4 h 919"/>
                <a:gd name="T62" fmla="*/ 9 w 456"/>
                <a:gd name="T63" fmla="*/ 6 h 919"/>
                <a:gd name="T64" fmla="*/ 13 w 456"/>
                <a:gd name="T65" fmla="*/ 6 h 919"/>
                <a:gd name="T66" fmla="*/ 13 w 456"/>
                <a:gd name="T67" fmla="*/ 8 h 919"/>
                <a:gd name="T68" fmla="*/ 10 w 456"/>
                <a:gd name="T69" fmla="*/ 9 h 919"/>
                <a:gd name="T70" fmla="*/ 10 w 456"/>
                <a:gd name="T71" fmla="*/ 11 h 919"/>
                <a:gd name="T72" fmla="*/ 13 w 456"/>
                <a:gd name="T73" fmla="*/ 10 h 919"/>
                <a:gd name="T74" fmla="*/ 15 w 456"/>
                <a:gd name="T75" fmla="*/ 11 h 919"/>
                <a:gd name="T76" fmla="*/ 14 w 456"/>
                <a:gd name="T77" fmla="*/ 13 h 919"/>
                <a:gd name="T78" fmla="*/ 9 w 456"/>
                <a:gd name="T79" fmla="*/ 14 h 919"/>
                <a:gd name="T80" fmla="*/ 10 w 456"/>
                <a:gd name="T81" fmla="*/ 14 h 919"/>
                <a:gd name="T82" fmla="*/ 12 w 456"/>
                <a:gd name="T83" fmla="*/ 15 h 919"/>
                <a:gd name="T84" fmla="*/ 12 w 456"/>
                <a:gd name="T85" fmla="*/ 17 h 919"/>
                <a:gd name="T86" fmla="*/ 11 w 456"/>
                <a:gd name="T87" fmla="*/ 18 h 919"/>
                <a:gd name="T88" fmla="*/ 10 w 456"/>
                <a:gd name="T89" fmla="*/ 20 h 919"/>
                <a:gd name="T90" fmla="*/ 8 w 456"/>
                <a:gd name="T91" fmla="*/ 21 h 919"/>
                <a:gd name="T92" fmla="*/ 6 w 456"/>
                <a:gd name="T93" fmla="*/ 22 h 919"/>
                <a:gd name="T94" fmla="*/ 11 w 456"/>
                <a:gd name="T95" fmla="*/ 16 h 919"/>
                <a:gd name="T96" fmla="*/ 12 w 456"/>
                <a:gd name="T97" fmla="*/ 7 h 919"/>
                <a:gd name="T98" fmla="*/ 8 w 456"/>
                <a:gd name="T99" fmla="*/ 5 h 919"/>
                <a:gd name="T100" fmla="*/ 6 w 456"/>
                <a:gd name="T101" fmla="*/ 14 h 919"/>
                <a:gd name="T102" fmla="*/ 5 w 456"/>
                <a:gd name="T103" fmla="*/ 21 h 919"/>
                <a:gd name="T104" fmla="*/ 5 w 456"/>
                <a:gd name="T105" fmla="*/ 23 h 919"/>
                <a:gd name="T106" fmla="*/ 4 w 456"/>
                <a:gd name="T107" fmla="*/ 24 h 919"/>
                <a:gd name="T108" fmla="*/ 3 w 456"/>
                <a:gd name="T109" fmla="*/ 25 h 919"/>
                <a:gd name="T110" fmla="*/ 3 w 456"/>
                <a:gd name="T111" fmla="*/ 26 h 919"/>
                <a:gd name="T112" fmla="*/ 1 w 456"/>
                <a:gd name="T113" fmla="*/ 28 h 919"/>
                <a:gd name="T114" fmla="*/ 3 w 456"/>
                <a:gd name="T115" fmla="*/ 24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5 w 572"/>
                <a:gd name="T1" fmla="*/ 5 h 813"/>
                <a:gd name="T2" fmla="*/ 14 w 572"/>
                <a:gd name="T3" fmla="*/ 7 h 813"/>
                <a:gd name="T4" fmla="*/ 14 w 572"/>
                <a:gd name="T5" fmla="*/ 9 h 813"/>
                <a:gd name="T6" fmla="*/ 15 w 572"/>
                <a:gd name="T7" fmla="*/ 10 h 813"/>
                <a:gd name="T8" fmla="*/ 15 w 572"/>
                <a:gd name="T9" fmla="*/ 12 h 813"/>
                <a:gd name="T10" fmla="*/ 15 w 572"/>
                <a:gd name="T11" fmla="*/ 15 h 813"/>
                <a:gd name="T12" fmla="*/ 14 w 572"/>
                <a:gd name="T13" fmla="*/ 16 h 813"/>
                <a:gd name="T14" fmla="*/ 13 w 572"/>
                <a:gd name="T15" fmla="*/ 17 h 813"/>
                <a:gd name="T16" fmla="*/ 13 w 572"/>
                <a:gd name="T17" fmla="*/ 16 h 813"/>
                <a:gd name="T18" fmla="*/ 13 w 572"/>
                <a:gd name="T19" fmla="*/ 15 h 813"/>
                <a:gd name="T20" fmla="*/ 11 w 572"/>
                <a:gd name="T21" fmla="*/ 15 h 813"/>
                <a:gd name="T22" fmla="*/ 11 w 572"/>
                <a:gd name="T23" fmla="*/ 17 h 813"/>
                <a:gd name="T24" fmla="*/ 11 w 572"/>
                <a:gd name="T25" fmla="*/ 19 h 813"/>
                <a:gd name="T26" fmla="*/ 11 w 572"/>
                <a:gd name="T27" fmla="*/ 21 h 813"/>
                <a:gd name="T28" fmla="*/ 9 w 572"/>
                <a:gd name="T29" fmla="*/ 20 h 813"/>
                <a:gd name="T30" fmla="*/ 9 w 572"/>
                <a:gd name="T31" fmla="*/ 18 h 813"/>
                <a:gd name="T32" fmla="*/ 8 w 572"/>
                <a:gd name="T33" fmla="*/ 18 h 813"/>
                <a:gd name="T34" fmla="*/ 8 w 572"/>
                <a:gd name="T35" fmla="*/ 20 h 813"/>
                <a:gd name="T36" fmla="*/ 8 w 572"/>
                <a:gd name="T37" fmla="*/ 21 h 813"/>
                <a:gd name="T38" fmla="*/ 8 w 572"/>
                <a:gd name="T39" fmla="*/ 23 h 813"/>
                <a:gd name="T40" fmla="*/ 8 w 572"/>
                <a:gd name="T41" fmla="*/ 25 h 813"/>
                <a:gd name="T42" fmla="*/ 6 w 572"/>
                <a:gd name="T43" fmla="*/ 25 h 813"/>
                <a:gd name="T44" fmla="*/ 6 w 572"/>
                <a:gd name="T45" fmla="*/ 23 h 813"/>
                <a:gd name="T46" fmla="*/ 6 w 572"/>
                <a:gd name="T47" fmla="*/ 21 h 813"/>
                <a:gd name="T48" fmla="*/ 6 w 572"/>
                <a:gd name="T49" fmla="*/ 20 h 813"/>
                <a:gd name="T50" fmla="*/ 5 w 572"/>
                <a:gd name="T51" fmla="*/ 25 h 813"/>
                <a:gd name="T52" fmla="*/ 3 w 572"/>
                <a:gd name="T53" fmla="*/ 26 h 813"/>
                <a:gd name="T54" fmla="*/ 2 w 572"/>
                <a:gd name="T55" fmla="*/ 24 h 813"/>
                <a:gd name="T56" fmla="*/ 3 w 572"/>
                <a:gd name="T57" fmla="*/ 23 h 813"/>
                <a:gd name="T58" fmla="*/ 1 w 572"/>
                <a:gd name="T59" fmla="*/ 22 h 813"/>
                <a:gd name="T60" fmla="*/ 2 w 572"/>
                <a:gd name="T61" fmla="*/ 21 h 813"/>
                <a:gd name="T62" fmla="*/ 4 w 572"/>
                <a:gd name="T63" fmla="*/ 20 h 813"/>
                <a:gd name="T64" fmla="*/ 1 w 572"/>
                <a:gd name="T65" fmla="*/ 18 h 813"/>
                <a:gd name="T66" fmla="*/ 1 w 572"/>
                <a:gd name="T67" fmla="*/ 17 h 813"/>
                <a:gd name="T68" fmla="*/ 5 w 572"/>
                <a:gd name="T69" fmla="*/ 16 h 813"/>
                <a:gd name="T70" fmla="*/ 5 w 572"/>
                <a:gd name="T71" fmla="*/ 15 h 813"/>
                <a:gd name="T72" fmla="*/ 2 w 572"/>
                <a:gd name="T73" fmla="*/ 15 h 813"/>
                <a:gd name="T74" fmla="*/ 1 w 572"/>
                <a:gd name="T75" fmla="*/ 13 h 813"/>
                <a:gd name="T76" fmla="*/ 2 w 572"/>
                <a:gd name="T77" fmla="*/ 12 h 813"/>
                <a:gd name="T78" fmla="*/ 7 w 572"/>
                <a:gd name="T79" fmla="*/ 12 h 813"/>
                <a:gd name="T80" fmla="*/ 6 w 572"/>
                <a:gd name="T81" fmla="*/ 11 h 813"/>
                <a:gd name="T82" fmla="*/ 4 w 572"/>
                <a:gd name="T83" fmla="*/ 10 h 813"/>
                <a:gd name="T84" fmla="*/ 5 w 572"/>
                <a:gd name="T85" fmla="*/ 9 h 813"/>
                <a:gd name="T86" fmla="*/ 6 w 572"/>
                <a:gd name="T87" fmla="*/ 7 h 813"/>
                <a:gd name="T88" fmla="*/ 7 w 572"/>
                <a:gd name="T89" fmla="*/ 6 h 813"/>
                <a:gd name="T90" fmla="*/ 9 w 572"/>
                <a:gd name="T91" fmla="*/ 6 h 813"/>
                <a:gd name="T92" fmla="*/ 12 w 572"/>
                <a:gd name="T93" fmla="*/ 5 h 813"/>
                <a:gd name="T94" fmla="*/ 5 w 572"/>
                <a:gd name="T95" fmla="*/ 10 h 813"/>
                <a:gd name="T96" fmla="*/ 2 w 572"/>
                <a:gd name="T97" fmla="*/ 18 h 813"/>
                <a:gd name="T98" fmla="*/ 5 w 572"/>
                <a:gd name="T99" fmla="*/ 21 h 813"/>
                <a:gd name="T100" fmla="*/ 10 w 572"/>
                <a:gd name="T101" fmla="*/ 13 h 813"/>
                <a:gd name="T102" fmla="*/ 13 w 572"/>
                <a:gd name="T103" fmla="*/ 7 h 813"/>
                <a:gd name="T104" fmla="*/ 14 w 572"/>
                <a:gd name="T105" fmla="*/ 5 h 813"/>
                <a:gd name="T106" fmla="*/ 14 w 572"/>
                <a:gd name="T107" fmla="*/ 4 h 813"/>
                <a:gd name="T108" fmla="*/ 15 w 572"/>
                <a:gd name="T109" fmla="*/ 3 h 813"/>
                <a:gd name="T110" fmla="*/ 17 w 572"/>
                <a:gd name="T111" fmla="*/ 2 h 813"/>
                <a:gd name="T112" fmla="*/ 18 w 572"/>
                <a:gd name="T113" fmla="*/ 1 h 813"/>
                <a:gd name="T114" fmla="*/ 15 w 572"/>
                <a:gd name="T115" fmla="*/ 4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20 w 884"/>
                <a:gd name="T1" fmla="*/ 693 h 1781"/>
                <a:gd name="T2" fmla="*/ 20 w 884"/>
                <a:gd name="T3" fmla="*/ 1021 h 1781"/>
                <a:gd name="T4" fmla="*/ 21 w 884"/>
                <a:gd name="T5" fmla="*/ 1205 h 1781"/>
                <a:gd name="T6" fmla="*/ 22 w 884"/>
                <a:gd name="T7" fmla="*/ 1371 h 1781"/>
                <a:gd name="T8" fmla="*/ 23 w 884"/>
                <a:gd name="T9" fmla="*/ 1556 h 1781"/>
                <a:gd name="T10" fmla="*/ 24 w 884"/>
                <a:gd name="T11" fmla="*/ 1910 h 1781"/>
                <a:gd name="T12" fmla="*/ 24 w 884"/>
                <a:gd name="T13" fmla="*/ 2114 h 1781"/>
                <a:gd name="T14" fmla="*/ 22 w 884"/>
                <a:gd name="T15" fmla="*/ 2284 h 1781"/>
                <a:gd name="T16" fmla="*/ 22 w 884"/>
                <a:gd name="T17" fmla="*/ 2173 h 1781"/>
                <a:gd name="T18" fmla="*/ 21 w 884"/>
                <a:gd name="T19" fmla="*/ 1989 h 1781"/>
                <a:gd name="T20" fmla="*/ 18 w 884"/>
                <a:gd name="T21" fmla="*/ 2029 h 1781"/>
                <a:gd name="T22" fmla="*/ 19 w 884"/>
                <a:gd name="T23" fmla="*/ 2298 h 1781"/>
                <a:gd name="T24" fmla="*/ 21 w 884"/>
                <a:gd name="T25" fmla="*/ 2539 h 1781"/>
                <a:gd name="T26" fmla="*/ 21 w 884"/>
                <a:gd name="T27" fmla="*/ 2805 h 1781"/>
                <a:gd name="T28" fmla="*/ 18 w 884"/>
                <a:gd name="T29" fmla="*/ 2817 h 1781"/>
                <a:gd name="T30" fmla="*/ 16 w 884"/>
                <a:gd name="T31" fmla="*/ 2567 h 1781"/>
                <a:gd name="T32" fmla="*/ 15 w 884"/>
                <a:gd name="T33" fmla="*/ 2594 h 1781"/>
                <a:gd name="T34" fmla="*/ 16 w 884"/>
                <a:gd name="T35" fmla="*/ 2829 h 1781"/>
                <a:gd name="T36" fmla="*/ 17 w 884"/>
                <a:gd name="T37" fmla="*/ 2969 h 1781"/>
                <a:gd name="T38" fmla="*/ 17 w 884"/>
                <a:gd name="T39" fmla="*/ 3133 h 1781"/>
                <a:gd name="T40" fmla="*/ 18 w 884"/>
                <a:gd name="T41" fmla="*/ 3429 h 1781"/>
                <a:gd name="T42" fmla="*/ 15 w 884"/>
                <a:gd name="T43" fmla="*/ 3432 h 1781"/>
                <a:gd name="T44" fmla="*/ 14 w 884"/>
                <a:gd name="T45" fmla="*/ 3214 h 1781"/>
                <a:gd name="T46" fmla="*/ 13 w 884"/>
                <a:gd name="T47" fmla="*/ 2969 h 1781"/>
                <a:gd name="T48" fmla="*/ 12 w 884"/>
                <a:gd name="T49" fmla="*/ 2932 h 1781"/>
                <a:gd name="T50" fmla="*/ 12 w 884"/>
                <a:gd name="T51" fmla="*/ 3591 h 1781"/>
                <a:gd name="T52" fmla="*/ 10 w 884"/>
                <a:gd name="T53" fmla="*/ 3722 h 1781"/>
                <a:gd name="T54" fmla="*/ 8 w 884"/>
                <a:gd name="T55" fmla="*/ 3524 h 1781"/>
                <a:gd name="T56" fmla="*/ 9 w 884"/>
                <a:gd name="T57" fmla="*/ 3311 h 1781"/>
                <a:gd name="T58" fmla="*/ 4 w 884"/>
                <a:gd name="T59" fmla="*/ 3279 h 1781"/>
                <a:gd name="T60" fmla="*/ 5 w 884"/>
                <a:gd name="T61" fmla="*/ 3142 h 1781"/>
                <a:gd name="T62" fmla="*/ 9 w 884"/>
                <a:gd name="T63" fmla="*/ 2938 h 1781"/>
                <a:gd name="T64" fmla="*/ 3 w 884"/>
                <a:gd name="T65" fmla="*/ 2829 h 1781"/>
                <a:gd name="T66" fmla="*/ 2 w 884"/>
                <a:gd name="T67" fmla="*/ 2672 h 1781"/>
                <a:gd name="T68" fmla="*/ 9 w 884"/>
                <a:gd name="T69" fmla="*/ 2460 h 1781"/>
                <a:gd name="T70" fmla="*/ 9 w 884"/>
                <a:gd name="T71" fmla="*/ 2268 h 1781"/>
                <a:gd name="T72" fmla="*/ 3 w 884"/>
                <a:gd name="T73" fmla="*/ 2386 h 1781"/>
                <a:gd name="T74" fmla="*/ 0 w 884"/>
                <a:gd name="T75" fmla="*/ 2213 h 1781"/>
                <a:gd name="T76" fmla="*/ 1 w 884"/>
                <a:gd name="T77" fmla="*/ 2011 h 1781"/>
                <a:gd name="T78" fmla="*/ 10 w 884"/>
                <a:gd name="T79" fmla="*/ 1883 h 1781"/>
                <a:gd name="T80" fmla="*/ 8 w 884"/>
                <a:gd name="T81" fmla="*/ 1786 h 1781"/>
                <a:gd name="T82" fmla="*/ 4 w 884"/>
                <a:gd name="T83" fmla="*/ 1693 h 1781"/>
                <a:gd name="T84" fmla="*/ 5 w 884"/>
                <a:gd name="T85" fmla="*/ 1489 h 1781"/>
                <a:gd name="T86" fmla="*/ 6 w 884"/>
                <a:gd name="T87" fmla="*/ 1292 h 1781"/>
                <a:gd name="T88" fmla="*/ 8 w 884"/>
                <a:gd name="T89" fmla="*/ 1114 h 1781"/>
                <a:gd name="T90" fmla="*/ 11 w 884"/>
                <a:gd name="T91" fmla="*/ 970 h 1781"/>
                <a:gd name="T92" fmla="*/ 16 w 884"/>
                <a:gd name="T93" fmla="*/ 767 h 1781"/>
                <a:gd name="T94" fmla="*/ 6 w 884"/>
                <a:gd name="T95" fmla="*/ 1624 h 1781"/>
                <a:gd name="T96" fmla="*/ 4 w 884"/>
                <a:gd name="T97" fmla="*/ 2735 h 1781"/>
                <a:gd name="T98" fmla="*/ 11 w 884"/>
                <a:gd name="T99" fmla="*/ 2986 h 1781"/>
                <a:gd name="T100" fmla="*/ 15 w 884"/>
                <a:gd name="T101" fmla="*/ 1867 h 1781"/>
                <a:gd name="T102" fmla="*/ 17 w 884"/>
                <a:gd name="T103" fmla="*/ 973 h 1781"/>
                <a:gd name="T104" fmla="*/ 18 w 884"/>
                <a:gd name="T105" fmla="*/ 684 h 1781"/>
                <a:gd name="T106" fmla="*/ 19 w 884"/>
                <a:gd name="T107" fmla="*/ 530 h 1781"/>
                <a:gd name="T108" fmla="*/ 20 w 884"/>
                <a:gd name="T109" fmla="*/ 384 h 1781"/>
                <a:gd name="T110" fmla="*/ 21 w 884"/>
                <a:gd name="T111" fmla="*/ 235 h 1781"/>
                <a:gd name="T112" fmla="*/ 23 w 884"/>
                <a:gd name="T113" fmla="*/ 39 h 1781"/>
                <a:gd name="T114" fmla="*/ 21 w 884"/>
                <a:gd name="T115" fmla="*/ 5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6 w 931"/>
                <a:gd name="T1" fmla="*/ 10 h 460"/>
                <a:gd name="T2" fmla="*/ 8 w 931"/>
                <a:gd name="T3" fmla="*/ 9 h 460"/>
                <a:gd name="T4" fmla="*/ 9 w 931"/>
                <a:gd name="T5" fmla="*/ 8 h 460"/>
                <a:gd name="T6" fmla="*/ 10 w 931"/>
                <a:gd name="T7" fmla="*/ 7 h 460"/>
                <a:gd name="T8" fmla="*/ 11 w 931"/>
                <a:gd name="T9" fmla="*/ 5 h 460"/>
                <a:gd name="T10" fmla="*/ 13 w 931"/>
                <a:gd name="T11" fmla="*/ 3 h 460"/>
                <a:gd name="T12" fmla="*/ 15 w 931"/>
                <a:gd name="T13" fmla="*/ 3 h 460"/>
                <a:gd name="T14" fmla="*/ 16 w 931"/>
                <a:gd name="T15" fmla="*/ 3 h 460"/>
                <a:gd name="T16" fmla="*/ 16 w 931"/>
                <a:gd name="T17" fmla="*/ 3 h 460"/>
                <a:gd name="T18" fmla="*/ 15 w 931"/>
                <a:gd name="T19" fmla="*/ 5 h 460"/>
                <a:gd name="T20" fmla="*/ 16 w 931"/>
                <a:gd name="T21" fmla="*/ 6 h 460"/>
                <a:gd name="T22" fmla="*/ 17 w 931"/>
                <a:gd name="T23" fmla="*/ 5 h 460"/>
                <a:gd name="T24" fmla="*/ 18 w 931"/>
                <a:gd name="T25" fmla="*/ 3 h 460"/>
                <a:gd name="T26" fmla="*/ 20 w 931"/>
                <a:gd name="T27" fmla="*/ 1 h 460"/>
                <a:gd name="T28" fmla="*/ 21 w 931"/>
                <a:gd name="T29" fmla="*/ 3 h 460"/>
                <a:gd name="T30" fmla="*/ 20 w 931"/>
                <a:gd name="T31" fmla="*/ 5 h 460"/>
                <a:gd name="T32" fmla="*/ 20 w 931"/>
                <a:gd name="T33" fmla="*/ 5 h 460"/>
                <a:gd name="T34" fmla="*/ 22 w 931"/>
                <a:gd name="T35" fmla="*/ 4 h 460"/>
                <a:gd name="T36" fmla="*/ 22 w 931"/>
                <a:gd name="T37" fmla="*/ 3 h 460"/>
                <a:gd name="T38" fmla="*/ 23 w 931"/>
                <a:gd name="T39" fmla="*/ 2 h 460"/>
                <a:gd name="T40" fmla="*/ 25 w 931"/>
                <a:gd name="T41" fmla="*/ 1 h 460"/>
                <a:gd name="T42" fmla="*/ 26 w 931"/>
                <a:gd name="T43" fmla="*/ 2 h 460"/>
                <a:gd name="T44" fmla="*/ 25 w 931"/>
                <a:gd name="T45" fmla="*/ 4 h 460"/>
                <a:gd name="T46" fmla="*/ 23 w 931"/>
                <a:gd name="T47" fmla="*/ 5 h 460"/>
                <a:gd name="T48" fmla="*/ 23 w 931"/>
                <a:gd name="T49" fmla="*/ 5 h 460"/>
                <a:gd name="T50" fmla="*/ 28 w 931"/>
                <a:gd name="T51" fmla="*/ 3 h 460"/>
                <a:gd name="T52" fmla="*/ 29 w 931"/>
                <a:gd name="T53" fmla="*/ 4 h 460"/>
                <a:gd name="T54" fmla="*/ 28 w 931"/>
                <a:gd name="T55" fmla="*/ 5 h 460"/>
                <a:gd name="T56" fmla="*/ 27 w 931"/>
                <a:gd name="T57" fmla="*/ 6 h 460"/>
                <a:gd name="T58" fmla="*/ 28 w 931"/>
                <a:gd name="T59" fmla="*/ 8 h 460"/>
                <a:gd name="T60" fmla="*/ 27 w 931"/>
                <a:gd name="T61" fmla="*/ 8 h 460"/>
                <a:gd name="T62" fmla="*/ 24 w 931"/>
                <a:gd name="T63" fmla="*/ 7 h 460"/>
                <a:gd name="T64" fmla="*/ 25 w 931"/>
                <a:gd name="T65" fmla="*/ 11 h 460"/>
                <a:gd name="T66" fmla="*/ 24 w 931"/>
                <a:gd name="T67" fmla="*/ 11 h 460"/>
                <a:gd name="T68" fmla="*/ 21 w 931"/>
                <a:gd name="T69" fmla="*/ 9 h 460"/>
                <a:gd name="T70" fmla="*/ 20 w 931"/>
                <a:gd name="T71" fmla="*/ 10 h 460"/>
                <a:gd name="T72" fmla="*/ 22 w 931"/>
                <a:gd name="T73" fmla="*/ 12 h 460"/>
                <a:gd name="T74" fmla="*/ 22 w 931"/>
                <a:gd name="T75" fmla="*/ 14 h 460"/>
                <a:gd name="T76" fmla="*/ 20 w 931"/>
                <a:gd name="T77" fmla="*/ 14 h 460"/>
                <a:gd name="T78" fmla="*/ 17 w 931"/>
                <a:gd name="T79" fmla="*/ 11 h 460"/>
                <a:gd name="T80" fmla="*/ 17 w 931"/>
                <a:gd name="T81" fmla="*/ 12 h 460"/>
                <a:gd name="T82" fmla="*/ 17 w 931"/>
                <a:gd name="T83" fmla="*/ 14 h 460"/>
                <a:gd name="T84" fmla="*/ 16 w 931"/>
                <a:gd name="T85" fmla="*/ 15 h 460"/>
                <a:gd name="T86" fmla="*/ 14 w 931"/>
                <a:gd name="T87" fmla="*/ 15 h 460"/>
                <a:gd name="T88" fmla="*/ 12 w 931"/>
                <a:gd name="T89" fmla="*/ 15 h 460"/>
                <a:gd name="T90" fmla="*/ 11 w 931"/>
                <a:gd name="T91" fmla="*/ 14 h 460"/>
                <a:gd name="T92" fmla="*/ 8 w 931"/>
                <a:gd name="T93" fmla="*/ 12 h 460"/>
                <a:gd name="T94" fmla="*/ 16 w 931"/>
                <a:gd name="T95" fmla="*/ 13 h 460"/>
                <a:gd name="T96" fmla="*/ 24 w 931"/>
                <a:gd name="T97" fmla="*/ 10 h 460"/>
                <a:gd name="T98" fmla="*/ 24 w 931"/>
                <a:gd name="T99" fmla="*/ 6 h 460"/>
                <a:gd name="T100" fmla="*/ 16 w 931"/>
                <a:gd name="T101" fmla="*/ 8 h 460"/>
                <a:gd name="T102" fmla="*/ 9 w 931"/>
                <a:gd name="T103" fmla="*/ 11 h 460"/>
                <a:gd name="T104" fmla="*/ 7 w 931"/>
                <a:gd name="T105" fmla="*/ 11 h 460"/>
                <a:gd name="T106" fmla="*/ 5 w 931"/>
                <a:gd name="T107" fmla="*/ 11 h 460"/>
                <a:gd name="T108" fmla="*/ 4 w 931"/>
                <a:gd name="T109" fmla="*/ 11 h 460"/>
                <a:gd name="T110" fmla="*/ 3 w 931"/>
                <a:gd name="T111" fmla="*/ 11 h 460"/>
                <a:gd name="T112" fmla="*/ 1 w 931"/>
                <a:gd name="T113" fmla="*/ 11 h 460"/>
                <a:gd name="T114" fmla="*/ 5 w 931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6 w 929"/>
                <a:gd name="T1" fmla="*/ 10 h 460"/>
                <a:gd name="T2" fmla="*/ 8 w 929"/>
                <a:gd name="T3" fmla="*/ 9 h 460"/>
                <a:gd name="T4" fmla="*/ 9 w 929"/>
                <a:gd name="T5" fmla="*/ 8 h 460"/>
                <a:gd name="T6" fmla="*/ 10 w 929"/>
                <a:gd name="T7" fmla="*/ 7 h 460"/>
                <a:gd name="T8" fmla="*/ 11 w 929"/>
                <a:gd name="T9" fmla="*/ 5 h 460"/>
                <a:gd name="T10" fmla="*/ 13 w 929"/>
                <a:gd name="T11" fmla="*/ 3 h 460"/>
                <a:gd name="T12" fmla="*/ 15 w 929"/>
                <a:gd name="T13" fmla="*/ 3 h 460"/>
                <a:gd name="T14" fmla="*/ 16 w 929"/>
                <a:gd name="T15" fmla="*/ 3 h 460"/>
                <a:gd name="T16" fmla="*/ 16 w 929"/>
                <a:gd name="T17" fmla="*/ 4 h 460"/>
                <a:gd name="T18" fmla="*/ 15 w 929"/>
                <a:gd name="T19" fmla="*/ 5 h 460"/>
                <a:gd name="T20" fmla="*/ 16 w 929"/>
                <a:gd name="T21" fmla="*/ 6 h 460"/>
                <a:gd name="T22" fmla="*/ 17 w 929"/>
                <a:gd name="T23" fmla="*/ 5 h 460"/>
                <a:gd name="T24" fmla="*/ 18 w 929"/>
                <a:gd name="T25" fmla="*/ 3 h 460"/>
                <a:gd name="T26" fmla="*/ 20 w 929"/>
                <a:gd name="T27" fmla="*/ 1 h 460"/>
                <a:gd name="T28" fmla="*/ 21 w 929"/>
                <a:gd name="T29" fmla="*/ 3 h 460"/>
                <a:gd name="T30" fmla="*/ 20 w 929"/>
                <a:gd name="T31" fmla="*/ 5 h 460"/>
                <a:gd name="T32" fmla="*/ 20 w 929"/>
                <a:gd name="T33" fmla="*/ 5 h 460"/>
                <a:gd name="T34" fmla="*/ 22 w 929"/>
                <a:gd name="T35" fmla="*/ 4 h 460"/>
                <a:gd name="T36" fmla="*/ 22 w 929"/>
                <a:gd name="T37" fmla="*/ 3 h 460"/>
                <a:gd name="T38" fmla="*/ 23 w 929"/>
                <a:gd name="T39" fmla="*/ 2 h 460"/>
                <a:gd name="T40" fmla="*/ 25 w 929"/>
                <a:gd name="T41" fmla="*/ 1 h 460"/>
                <a:gd name="T42" fmla="*/ 26 w 929"/>
                <a:gd name="T43" fmla="*/ 2 h 460"/>
                <a:gd name="T44" fmla="*/ 25 w 929"/>
                <a:gd name="T45" fmla="*/ 4 h 460"/>
                <a:gd name="T46" fmla="*/ 23 w 929"/>
                <a:gd name="T47" fmla="*/ 5 h 460"/>
                <a:gd name="T48" fmla="*/ 23 w 929"/>
                <a:gd name="T49" fmla="*/ 5 h 460"/>
                <a:gd name="T50" fmla="*/ 28 w 929"/>
                <a:gd name="T51" fmla="*/ 3 h 460"/>
                <a:gd name="T52" fmla="*/ 29 w 929"/>
                <a:gd name="T53" fmla="*/ 4 h 460"/>
                <a:gd name="T54" fmla="*/ 28 w 929"/>
                <a:gd name="T55" fmla="*/ 5 h 460"/>
                <a:gd name="T56" fmla="*/ 27 w 929"/>
                <a:gd name="T57" fmla="*/ 6 h 460"/>
                <a:gd name="T58" fmla="*/ 28 w 929"/>
                <a:gd name="T59" fmla="*/ 8 h 460"/>
                <a:gd name="T60" fmla="*/ 27 w 929"/>
                <a:gd name="T61" fmla="*/ 8 h 460"/>
                <a:gd name="T62" fmla="*/ 24 w 929"/>
                <a:gd name="T63" fmla="*/ 7 h 460"/>
                <a:gd name="T64" fmla="*/ 25 w 929"/>
                <a:gd name="T65" fmla="*/ 11 h 460"/>
                <a:gd name="T66" fmla="*/ 24 w 929"/>
                <a:gd name="T67" fmla="*/ 11 h 460"/>
                <a:gd name="T68" fmla="*/ 21 w 929"/>
                <a:gd name="T69" fmla="*/ 9 h 460"/>
                <a:gd name="T70" fmla="*/ 20 w 929"/>
                <a:gd name="T71" fmla="*/ 10 h 460"/>
                <a:gd name="T72" fmla="*/ 22 w 929"/>
                <a:gd name="T73" fmla="*/ 12 h 460"/>
                <a:gd name="T74" fmla="*/ 22 w 929"/>
                <a:gd name="T75" fmla="*/ 14 h 460"/>
                <a:gd name="T76" fmla="*/ 20 w 929"/>
                <a:gd name="T77" fmla="*/ 14 h 460"/>
                <a:gd name="T78" fmla="*/ 17 w 929"/>
                <a:gd name="T79" fmla="*/ 11 h 460"/>
                <a:gd name="T80" fmla="*/ 17 w 929"/>
                <a:gd name="T81" fmla="*/ 12 h 460"/>
                <a:gd name="T82" fmla="*/ 17 w 929"/>
                <a:gd name="T83" fmla="*/ 14 h 460"/>
                <a:gd name="T84" fmla="*/ 16 w 929"/>
                <a:gd name="T85" fmla="*/ 15 h 460"/>
                <a:gd name="T86" fmla="*/ 14 w 929"/>
                <a:gd name="T87" fmla="*/ 15 h 460"/>
                <a:gd name="T88" fmla="*/ 12 w 929"/>
                <a:gd name="T89" fmla="*/ 15 h 460"/>
                <a:gd name="T90" fmla="*/ 11 w 929"/>
                <a:gd name="T91" fmla="*/ 14 h 460"/>
                <a:gd name="T92" fmla="*/ 8 w 929"/>
                <a:gd name="T93" fmla="*/ 12 h 460"/>
                <a:gd name="T94" fmla="*/ 16 w 929"/>
                <a:gd name="T95" fmla="*/ 14 h 460"/>
                <a:gd name="T96" fmla="*/ 24 w 929"/>
                <a:gd name="T97" fmla="*/ 10 h 460"/>
                <a:gd name="T98" fmla="*/ 24 w 929"/>
                <a:gd name="T99" fmla="*/ 6 h 460"/>
                <a:gd name="T100" fmla="*/ 16 w 929"/>
                <a:gd name="T101" fmla="*/ 8 h 460"/>
                <a:gd name="T102" fmla="*/ 9 w 929"/>
                <a:gd name="T103" fmla="*/ 11 h 460"/>
                <a:gd name="T104" fmla="*/ 7 w 929"/>
                <a:gd name="T105" fmla="*/ 11 h 460"/>
                <a:gd name="T106" fmla="*/ 5 w 929"/>
                <a:gd name="T107" fmla="*/ 11 h 460"/>
                <a:gd name="T108" fmla="*/ 4 w 929"/>
                <a:gd name="T109" fmla="*/ 11 h 460"/>
                <a:gd name="T110" fmla="*/ 3 w 929"/>
                <a:gd name="T111" fmla="*/ 11 h 460"/>
                <a:gd name="T112" fmla="*/ 1 w 929"/>
                <a:gd name="T113" fmla="*/ 11 h 460"/>
                <a:gd name="T114" fmla="*/ 5 w 929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5 w 930"/>
                <a:gd name="T1" fmla="*/ 10 h 460"/>
                <a:gd name="T2" fmla="*/ 7 w 930"/>
                <a:gd name="T3" fmla="*/ 9 h 460"/>
                <a:gd name="T4" fmla="*/ 8 w 930"/>
                <a:gd name="T5" fmla="*/ 8 h 460"/>
                <a:gd name="T6" fmla="*/ 9 w 930"/>
                <a:gd name="T7" fmla="*/ 7 h 460"/>
                <a:gd name="T8" fmla="*/ 10 w 930"/>
                <a:gd name="T9" fmla="*/ 5 h 460"/>
                <a:gd name="T10" fmla="*/ 12 w 930"/>
                <a:gd name="T11" fmla="*/ 3 h 460"/>
                <a:gd name="T12" fmla="*/ 14 w 930"/>
                <a:gd name="T13" fmla="*/ 3 h 460"/>
                <a:gd name="T14" fmla="*/ 15 w 930"/>
                <a:gd name="T15" fmla="*/ 3 h 460"/>
                <a:gd name="T16" fmla="*/ 15 w 930"/>
                <a:gd name="T17" fmla="*/ 4 h 460"/>
                <a:gd name="T18" fmla="*/ 14 w 930"/>
                <a:gd name="T19" fmla="*/ 5 h 460"/>
                <a:gd name="T20" fmla="*/ 15 w 930"/>
                <a:gd name="T21" fmla="*/ 6 h 460"/>
                <a:gd name="T22" fmla="*/ 16 w 930"/>
                <a:gd name="T23" fmla="*/ 5 h 460"/>
                <a:gd name="T24" fmla="*/ 17 w 930"/>
                <a:gd name="T25" fmla="*/ 3 h 460"/>
                <a:gd name="T26" fmla="*/ 19 w 930"/>
                <a:gd name="T27" fmla="*/ 1 h 460"/>
                <a:gd name="T28" fmla="*/ 20 w 930"/>
                <a:gd name="T29" fmla="*/ 3 h 460"/>
                <a:gd name="T30" fmla="*/ 19 w 930"/>
                <a:gd name="T31" fmla="*/ 5 h 460"/>
                <a:gd name="T32" fmla="*/ 19 w 930"/>
                <a:gd name="T33" fmla="*/ 5 h 460"/>
                <a:gd name="T34" fmla="*/ 21 w 930"/>
                <a:gd name="T35" fmla="*/ 4 h 460"/>
                <a:gd name="T36" fmla="*/ 21 w 930"/>
                <a:gd name="T37" fmla="*/ 3 h 460"/>
                <a:gd name="T38" fmla="*/ 22 w 930"/>
                <a:gd name="T39" fmla="*/ 2 h 460"/>
                <a:gd name="T40" fmla="*/ 24 w 930"/>
                <a:gd name="T41" fmla="*/ 1 h 460"/>
                <a:gd name="T42" fmla="*/ 25 w 930"/>
                <a:gd name="T43" fmla="*/ 2 h 460"/>
                <a:gd name="T44" fmla="*/ 24 w 930"/>
                <a:gd name="T45" fmla="*/ 4 h 460"/>
                <a:gd name="T46" fmla="*/ 22 w 930"/>
                <a:gd name="T47" fmla="*/ 5 h 460"/>
                <a:gd name="T48" fmla="*/ 22 w 930"/>
                <a:gd name="T49" fmla="*/ 5 h 460"/>
                <a:gd name="T50" fmla="*/ 27 w 930"/>
                <a:gd name="T51" fmla="*/ 3 h 460"/>
                <a:gd name="T52" fmla="*/ 28 w 930"/>
                <a:gd name="T53" fmla="*/ 4 h 460"/>
                <a:gd name="T54" fmla="*/ 27 w 930"/>
                <a:gd name="T55" fmla="*/ 5 h 460"/>
                <a:gd name="T56" fmla="*/ 26 w 930"/>
                <a:gd name="T57" fmla="*/ 6 h 460"/>
                <a:gd name="T58" fmla="*/ 27 w 930"/>
                <a:gd name="T59" fmla="*/ 8 h 460"/>
                <a:gd name="T60" fmla="*/ 26 w 930"/>
                <a:gd name="T61" fmla="*/ 8 h 460"/>
                <a:gd name="T62" fmla="*/ 23 w 930"/>
                <a:gd name="T63" fmla="*/ 7 h 460"/>
                <a:gd name="T64" fmla="*/ 24 w 930"/>
                <a:gd name="T65" fmla="*/ 11 h 460"/>
                <a:gd name="T66" fmla="*/ 23 w 930"/>
                <a:gd name="T67" fmla="*/ 11 h 460"/>
                <a:gd name="T68" fmla="*/ 20 w 930"/>
                <a:gd name="T69" fmla="*/ 9 h 460"/>
                <a:gd name="T70" fmla="*/ 19 w 930"/>
                <a:gd name="T71" fmla="*/ 10 h 460"/>
                <a:gd name="T72" fmla="*/ 21 w 930"/>
                <a:gd name="T73" fmla="*/ 12 h 460"/>
                <a:gd name="T74" fmla="*/ 21 w 930"/>
                <a:gd name="T75" fmla="*/ 14 h 460"/>
                <a:gd name="T76" fmla="*/ 19 w 930"/>
                <a:gd name="T77" fmla="*/ 14 h 460"/>
                <a:gd name="T78" fmla="*/ 16 w 930"/>
                <a:gd name="T79" fmla="*/ 11 h 460"/>
                <a:gd name="T80" fmla="*/ 16 w 930"/>
                <a:gd name="T81" fmla="*/ 12 h 460"/>
                <a:gd name="T82" fmla="*/ 16 w 930"/>
                <a:gd name="T83" fmla="*/ 14 h 460"/>
                <a:gd name="T84" fmla="*/ 15 w 930"/>
                <a:gd name="T85" fmla="*/ 15 h 460"/>
                <a:gd name="T86" fmla="*/ 13 w 930"/>
                <a:gd name="T87" fmla="*/ 15 h 460"/>
                <a:gd name="T88" fmla="*/ 11 w 930"/>
                <a:gd name="T89" fmla="*/ 15 h 460"/>
                <a:gd name="T90" fmla="*/ 10 w 930"/>
                <a:gd name="T91" fmla="*/ 14 h 460"/>
                <a:gd name="T92" fmla="*/ 7 w 930"/>
                <a:gd name="T93" fmla="*/ 12 h 460"/>
                <a:gd name="T94" fmla="*/ 15 w 930"/>
                <a:gd name="T95" fmla="*/ 14 h 460"/>
                <a:gd name="T96" fmla="*/ 23 w 930"/>
                <a:gd name="T97" fmla="*/ 10 h 460"/>
                <a:gd name="T98" fmla="*/ 23 w 930"/>
                <a:gd name="T99" fmla="*/ 6 h 460"/>
                <a:gd name="T100" fmla="*/ 15 w 930"/>
                <a:gd name="T101" fmla="*/ 8 h 460"/>
                <a:gd name="T102" fmla="*/ 8 w 930"/>
                <a:gd name="T103" fmla="*/ 11 h 460"/>
                <a:gd name="T104" fmla="*/ 6 w 930"/>
                <a:gd name="T105" fmla="*/ 11 h 460"/>
                <a:gd name="T106" fmla="*/ 5 w 930"/>
                <a:gd name="T107" fmla="*/ 11 h 460"/>
                <a:gd name="T108" fmla="*/ 3 w 930"/>
                <a:gd name="T109" fmla="*/ 11 h 460"/>
                <a:gd name="T110" fmla="*/ 2 w 930"/>
                <a:gd name="T111" fmla="*/ 11 h 460"/>
                <a:gd name="T112" fmla="*/ 0 w 930"/>
                <a:gd name="T113" fmla="*/ 11 h 460"/>
                <a:gd name="T114" fmla="*/ 4 w 930"/>
                <a:gd name="T115" fmla="*/ 10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8 w 884"/>
                <a:gd name="T1" fmla="*/ 321 h 1781"/>
                <a:gd name="T2" fmla="*/ 8 w 884"/>
                <a:gd name="T3" fmla="*/ 473 h 1781"/>
                <a:gd name="T4" fmla="*/ 8 w 884"/>
                <a:gd name="T5" fmla="*/ 558 h 1781"/>
                <a:gd name="T6" fmla="*/ 9 w 884"/>
                <a:gd name="T7" fmla="*/ 636 h 1781"/>
                <a:gd name="T8" fmla="*/ 9 w 884"/>
                <a:gd name="T9" fmla="*/ 721 h 1781"/>
                <a:gd name="T10" fmla="*/ 10 w 884"/>
                <a:gd name="T11" fmla="*/ 885 h 1781"/>
                <a:gd name="T12" fmla="*/ 10 w 884"/>
                <a:gd name="T13" fmla="*/ 981 h 1781"/>
                <a:gd name="T14" fmla="*/ 9 w 884"/>
                <a:gd name="T15" fmla="*/ 1058 h 1781"/>
                <a:gd name="T16" fmla="*/ 9 w 884"/>
                <a:gd name="T17" fmla="*/ 1010 h 1781"/>
                <a:gd name="T18" fmla="*/ 8 w 884"/>
                <a:gd name="T19" fmla="*/ 922 h 1781"/>
                <a:gd name="T20" fmla="*/ 7 w 884"/>
                <a:gd name="T21" fmla="*/ 941 h 1781"/>
                <a:gd name="T22" fmla="*/ 7 w 884"/>
                <a:gd name="T23" fmla="*/ 1064 h 1781"/>
                <a:gd name="T24" fmla="*/ 8 w 884"/>
                <a:gd name="T25" fmla="*/ 1179 h 1781"/>
                <a:gd name="T26" fmla="*/ 9 w 884"/>
                <a:gd name="T27" fmla="*/ 1302 h 1781"/>
                <a:gd name="T28" fmla="*/ 7 w 884"/>
                <a:gd name="T29" fmla="*/ 1308 h 1781"/>
                <a:gd name="T30" fmla="*/ 7 w 884"/>
                <a:gd name="T31" fmla="*/ 1191 h 1781"/>
                <a:gd name="T32" fmla="*/ 6 w 884"/>
                <a:gd name="T33" fmla="*/ 1202 h 1781"/>
                <a:gd name="T34" fmla="*/ 6 w 884"/>
                <a:gd name="T35" fmla="*/ 1313 h 1781"/>
                <a:gd name="T36" fmla="*/ 7 w 884"/>
                <a:gd name="T37" fmla="*/ 1375 h 1781"/>
                <a:gd name="T38" fmla="*/ 7 w 884"/>
                <a:gd name="T39" fmla="*/ 1453 h 1781"/>
                <a:gd name="T40" fmla="*/ 7 w 884"/>
                <a:gd name="T41" fmla="*/ 1590 h 1781"/>
                <a:gd name="T42" fmla="*/ 6 w 884"/>
                <a:gd name="T43" fmla="*/ 1592 h 1781"/>
                <a:gd name="T44" fmla="*/ 5 w 884"/>
                <a:gd name="T45" fmla="*/ 1493 h 1781"/>
                <a:gd name="T46" fmla="*/ 5 w 884"/>
                <a:gd name="T47" fmla="*/ 1375 h 1781"/>
                <a:gd name="T48" fmla="*/ 5 w 884"/>
                <a:gd name="T49" fmla="*/ 1360 h 1781"/>
                <a:gd name="T50" fmla="*/ 5 w 884"/>
                <a:gd name="T51" fmla="*/ 1666 h 1781"/>
                <a:gd name="T52" fmla="*/ 4 w 884"/>
                <a:gd name="T53" fmla="*/ 1726 h 1781"/>
                <a:gd name="T54" fmla="*/ 3 w 884"/>
                <a:gd name="T55" fmla="*/ 1636 h 1781"/>
                <a:gd name="T56" fmla="*/ 4 w 884"/>
                <a:gd name="T57" fmla="*/ 1533 h 1781"/>
                <a:gd name="T58" fmla="*/ 2 w 884"/>
                <a:gd name="T59" fmla="*/ 1520 h 1781"/>
                <a:gd name="T60" fmla="*/ 2 w 884"/>
                <a:gd name="T61" fmla="*/ 1457 h 1781"/>
                <a:gd name="T62" fmla="*/ 4 w 884"/>
                <a:gd name="T63" fmla="*/ 1361 h 1781"/>
                <a:gd name="T64" fmla="*/ 1 w 884"/>
                <a:gd name="T65" fmla="*/ 1313 h 1781"/>
                <a:gd name="T66" fmla="*/ 1 w 884"/>
                <a:gd name="T67" fmla="*/ 1239 h 1781"/>
                <a:gd name="T68" fmla="*/ 4 w 884"/>
                <a:gd name="T69" fmla="*/ 1142 h 1781"/>
                <a:gd name="T70" fmla="*/ 4 w 884"/>
                <a:gd name="T71" fmla="*/ 1050 h 1781"/>
                <a:gd name="T72" fmla="*/ 2 w 884"/>
                <a:gd name="T73" fmla="*/ 1107 h 1781"/>
                <a:gd name="T74" fmla="*/ 0 w 884"/>
                <a:gd name="T75" fmla="*/ 1028 h 1781"/>
                <a:gd name="T76" fmla="*/ 0 w 884"/>
                <a:gd name="T77" fmla="*/ 932 h 1781"/>
                <a:gd name="T78" fmla="*/ 4 w 884"/>
                <a:gd name="T79" fmla="*/ 874 h 1781"/>
                <a:gd name="T80" fmla="*/ 3 w 884"/>
                <a:gd name="T81" fmla="*/ 830 h 1781"/>
                <a:gd name="T82" fmla="*/ 2 w 884"/>
                <a:gd name="T83" fmla="*/ 785 h 1781"/>
                <a:gd name="T84" fmla="*/ 2 w 884"/>
                <a:gd name="T85" fmla="*/ 693 h 1781"/>
                <a:gd name="T86" fmla="*/ 2 w 884"/>
                <a:gd name="T87" fmla="*/ 598 h 1781"/>
                <a:gd name="T88" fmla="*/ 3 w 884"/>
                <a:gd name="T89" fmla="*/ 517 h 1781"/>
                <a:gd name="T90" fmla="*/ 4 w 884"/>
                <a:gd name="T91" fmla="*/ 449 h 1781"/>
                <a:gd name="T92" fmla="*/ 6 w 884"/>
                <a:gd name="T93" fmla="*/ 357 h 1781"/>
                <a:gd name="T94" fmla="*/ 2 w 884"/>
                <a:gd name="T95" fmla="*/ 752 h 1781"/>
                <a:gd name="T96" fmla="*/ 2 w 884"/>
                <a:gd name="T97" fmla="*/ 1268 h 1781"/>
                <a:gd name="T98" fmla="*/ 4 w 884"/>
                <a:gd name="T99" fmla="*/ 1384 h 1781"/>
                <a:gd name="T100" fmla="*/ 6 w 884"/>
                <a:gd name="T101" fmla="*/ 867 h 1781"/>
                <a:gd name="T102" fmla="*/ 7 w 884"/>
                <a:gd name="T103" fmla="*/ 451 h 1781"/>
                <a:gd name="T104" fmla="*/ 7 w 884"/>
                <a:gd name="T105" fmla="*/ 317 h 1781"/>
                <a:gd name="T106" fmla="*/ 7 w 884"/>
                <a:gd name="T107" fmla="*/ 243 h 1781"/>
                <a:gd name="T108" fmla="*/ 8 w 884"/>
                <a:gd name="T109" fmla="*/ 179 h 1781"/>
                <a:gd name="T110" fmla="*/ 9 w 884"/>
                <a:gd name="T111" fmla="*/ 107 h 1781"/>
                <a:gd name="T112" fmla="*/ 9 w 884"/>
                <a:gd name="T113" fmla="*/ 19 h 1781"/>
                <a:gd name="T114" fmla="*/ 8 w 884"/>
                <a:gd name="T115" fmla="*/ 25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0" y="658250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746789"/>
      </p:ext>
    </p:extLst>
  </p:cSld>
  <p:clrMapOvr>
    <a:masterClrMapping/>
  </p:clrMapOvr>
  <p:transition spd="slow" advTm="41811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2|11.8|2.3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2.4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6.7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6.5|4.9|0.8|8.6|3|6.1|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6.5|4.9|0.8|8.6|3|6.1|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30.5|11.3|11.7|8|6.9|8.3|5.9|2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3.4|7.9|6.5|9.6|6.9|9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3|6.3|8.1|6.1|8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4.2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2|11.8|2.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2|11.8|2.3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2|11.8|2.3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4|2.4|2.4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4|2.4|2.4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1.7|20|25.6|0.7|1.5|7.1|0.8|1.6|12.9|0.9|1.6|8.1|0.8|1.3|6.5|1|1.3|15|0.8|1.4|9.6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1.7|20|25.6|0.7|1.5|7.1|0.8|1.6|12.9|0.9|1.6|8.1|0.8|1.3|6.5|1|1.3|15|0.8|1.4|9.6|1.1"/>
</p:tagLst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1049</Words>
  <Application>Microsoft Office PowerPoint</Application>
  <PresentationFormat>Custom</PresentationFormat>
  <Paragraphs>154</Paragraphs>
  <Slides>23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Constance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Ha Nguyen</dc:creator>
  <cp:lastModifiedBy>WIN</cp:lastModifiedBy>
  <cp:revision>140</cp:revision>
  <dcterms:created xsi:type="dcterms:W3CDTF">2021-07-29T14:15:58Z</dcterms:created>
  <dcterms:modified xsi:type="dcterms:W3CDTF">2021-10-12T15:44:42Z</dcterms:modified>
</cp:coreProperties>
</file>